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  <p:sldMasterId id="2147483810" r:id="rId2"/>
    <p:sldMasterId id="2147483820" r:id="rId3"/>
  </p:sldMasterIdLst>
  <p:notesMasterIdLst>
    <p:notesMasterId r:id="rId12"/>
  </p:notesMasterIdLst>
  <p:handoutMasterIdLst>
    <p:handoutMasterId r:id="rId13"/>
  </p:handoutMasterIdLst>
  <p:sldIdLst>
    <p:sldId id="320" r:id="rId4"/>
    <p:sldId id="432" r:id="rId5"/>
    <p:sldId id="453" r:id="rId6"/>
    <p:sldId id="454" r:id="rId7"/>
    <p:sldId id="470" r:id="rId8"/>
    <p:sldId id="472" r:id="rId9"/>
    <p:sldId id="479" r:id="rId10"/>
    <p:sldId id="477" r:id="rId11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1F74"/>
    <a:srgbClr val="0C2074"/>
    <a:srgbClr val="7ECFE2"/>
    <a:srgbClr val="182075"/>
    <a:srgbClr val="79C9DD"/>
    <a:srgbClr val="C0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99" autoAdjust="0"/>
    <p:restoredTop sz="94622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0A9674-3A9F-48AA-A22E-90686DADE015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1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04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70481EC9-911D-4CC8-ACA4-96A520284BF8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70243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A51683-A658-4B27-9D66-6E71D27C3036}" type="slidenum">
              <a:rPr lang="nl-NL" altLang="en-US"/>
              <a:pPr>
                <a:spcBef>
                  <a:spcPct val="0"/>
                </a:spcBef>
              </a:pPr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8948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15A81E4-71CD-4E7D-8990-1EDCDE7CA5EC}" type="slidenum">
              <a:rPr lang="nl-NL" altLang="en-US" i="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nl-NL" altLang="en-US" i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3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A51683-A658-4B27-9D66-6E71D27C3036}" type="slidenum">
              <a:rPr kumimoji="0" lang="nl-N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7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972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6" name="Group 3973"/>
            <p:cNvGrpSpPr>
              <a:grpSpLocks/>
            </p:cNvGrpSpPr>
            <p:nvPr userDrawn="1"/>
          </p:nvGrpSpPr>
          <p:grpSpPr bwMode="auto">
            <a:xfrm>
              <a:off x="0" y="1187"/>
              <a:ext cx="5728" cy="3045"/>
              <a:chOff x="7" y="1187"/>
              <a:chExt cx="5728" cy="3045"/>
            </a:xfrm>
          </p:grpSpPr>
          <p:sp>
            <p:nvSpPr>
              <p:cNvPr id="8" name="Freeform 3974"/>
              <p:cNvSpPr>
                <a:spLocks/>
              </p:cNvSpPr>
              <p:nvPr userDrawn="1"/>
            </p:nvSpPr>
            <p:spPr bwMode="auto">
              <a:xfrm>
                <a:off x="569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" name="Freeform 3975"/>
              <p:cNvSpPr>
                <a:spLocks/>
              </p:cNvSpPr>
              <p:nvPr userDrawn="1"/>
            </p:nvSpPr>
            <p:spPr bwMode="auto">
              <a:xfrm>
                <a:off x="560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" name="Freeform 3976"/>
              <p:cNvSpPr>
                <a:spLocks/>
              </p:cNvSpPr>
              <p:nvPr userDrawn="1"/>
            </p:nvSpPr>
            <p:spPr bwMode="auto">
              <a:xfrm>
                <a:off x="5519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" name="Freeform 3977"/>
              <p:cNvSpPr>
                <a:spLocks/>
              </p:cNvSpPr>
              <p:nvPr userDrawn="1"/>
            </p:nvSpPr>
            <p:spPr bwMode="auto">
              <a:xfrm>
                <a:off x="543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" name="Freeform 3978"/>
              <p:cNvSpPr>
                <a:spLocks/>
              </p:cNvSpPr>
              <p:nvPr userDrawn="1"/>
            </p:nvSpPr>
            <p:spPr bwMode="auto">
              <a:xfrm>
                <a:off x="534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" name="Freeform 3979"/>
              <p:cNvSpPr>
                <a:spLocks/>
              </p:cNvSpPr>
              <p:nvPr userDrawn="1"/>
            </p:nvSpPr>
            <p:spPr bwMode="auto">
              <a:xfrm>
                <a:off x="526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" name="Freeform 3980"/>
              <p:cNvSpPr>
                <a:spLocks/>
              </p:cNvSpPr>
              <p:nvPr userDrawn="1"/>
            </p:nvSpPr>
            <p:spPr bwMode="auto">
              <a:xfrm>
                <a:off x="517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" name="Freeform 3981"/>
              <p:cNvSpPr>
                <a:spLocks/>
              </p:cNvSpPr>
              <p:nvPr userDrawn="1"/>
            </p:nvSpPr>
            <p:spPr bwMode="auto">
              <a:xfrm>
                <a:off x="508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" name="Freeform 3982"/>
              <p:cNvSpPr>
                <a:spLocks/>
              </p:cNvSpPr>
              <p:nvPr userDrawn="1"/>
            </p:nvSpPr>
            <p:spPr bwMode="auto">
              <a:xfrm>
                <a:off x="500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" name="Freeform 3983"/>
              <p:cNvSpPr>
                <a:spLocks/>
              </p:cNvSpPr>
              <p:nvPr userDrawn="1"/>
            </p:nvSpPr>
            <p:spPr bwMode="auto">
              <a:xfrm>
                <a:off x="491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" name="Freeform 3984"/>
              <p:cNvSpPr>
                <a:spLocks/>
              </p:cNvSpPr>
              <p:nvPr userDrawn="1"/>
            </p:nvSpPr>
            <p:spPr bwMode="auto">
              <a:xfrm>
                <a:off x="483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" name="Freeform 3985"/>
              <p:cNvSpPr>
                <a:spLocks/>
              </p:cNvSpPr>
              <p:nvPr userDrawn="1"/>
            </p:nvSpPr>
            <p:spPr bwMode="auto">
              <a:xfrm>
                <a:off x="474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" name="Freeform 3986"/>
              <p:cNvSpPr>
                <a:spLocks/>
              </p:cNvSpPr>
              <p:nvPr userDrawn="1"/>
            </p:nvSpPr>
            <p:spPr bwMode="auto">
              <a:xfrm>
                <a:off x="465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" name="Freeform 3987"/>
              <p:cNvSpPr>
                <a:spLocks/>
              </p:cNvSpPr>
              <p:nvPr userDrawn="1"/>
            </p:nvSpPr>
            <p:spPr bwMode="auto">
              <a:xfrm>
                <a:off x="4571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" name="Freeform 3988"/>
              <p:cNvSpPr>
                <a:spLocks/>
              </p:cNvSpPr>
              <p:nvPr userDrawn="1"/>
            </p:nvSpPr>
            <p:spPr bwMode="auto">
              <a:xfrm>
                <a:off x="448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" name="Freeform 3989"/>
              <p:cNvSpPr>
                <a:spLocks/>
              </p:cNvSpPr>
              <p:nvPr userDrawn="1"/>
            </p:nvSpPr>
            <p:spPr bwMode="auto">
              <a:xfrm>
                <a:off x="439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" name="Freeform 3990"/>
              <p:cNvSpPr>
                <a:spLocks/>
              </p:cNvSpPr>
              <p:nvPr userDrawn="1"/>
            </p:nvSpPr>
            <p:spPr bwMode="auto">
              <a:xfrm>
                <a:off x="431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" name="Freeform 3991"/>
              <p:cNvSpPr>
                <a:spLocks/>
              </p:cNvSpPr>
              <p:nvPr userDrawn="1"/>
            </p:nvSpPr>
            <p:spPr bwMode="auto">
              <a:xfrm>
                <a:off x="422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" name="Freeform 3992"/>
              <p:cNvSpPr>
                <a:spLocks/>
              </p:cNvSpPr>
              <p:nvPr userDrawn="1"/>
            </p:nvSpPr>
            <p:spPr bwMode="auto">
              <a:xfrm>
                <a:off x="414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" name="Freeform 3993"/>
              <p:cNvSpPr>
                <a:spLocks/>
              </p:cNvSpPr>
              <p:nvPr userDrawn="1"/>
            </p:nvSpPr>
            <p:spPr bwMode="auto">
              <a:xfrm>
                <a:off x="405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" name="Freeform 3994"/>
              <p:cNvSpPr>
                <a:spLocks/>
              </p:cNvSpPr>
              <p:nvPr userDrawn="1"/>
            </p:nvSpPr>
            <p:spPr bwMode="auto">
              <a:xfrm>
                <a:off x="396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" name="Freeform 3995"/>
              <p:cNvSpPr>
                <a:spLocks/>
              </p:cNvSpPr>
              <p:nvPr userDrawn="1"/>
            </p:nvSpPr>
            <p:spPr bwMode="auto">
              <a:xfrm>
                <a:off x="388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" name="Freeform 3996"/>
              <p:cNvSpPr>
                <a:spLocks/>
              </p:cNvSpPr>
              <p:nvPr userDrawn="1"/>
            </p:nvSpPr>
            <p:spPr bwMode="auto">
              <a:xfrm>
                <a:off x="379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" name="Freeform 3997"/>
              <p:cNvSpPr>
                <a:spLocks/>
              </p:cNvSpPr>
              <p:nvPr userDrawn="1"/>
            </p:nvSpPr>
            <p:spPr bwMode="auto">
              <a:xfrm>
                <a:off x="371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" name="Freeform 3998"/>
              <p:cNvSpPr>
                <a:spLocks/>
              </p:cNvSpPr>
              <p:nvPr userDrawn="1"/>
            </p:nvSpPr>
            <p:spPr bwMode="auto">
              <a:xfrm>
                <a:off x="3623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" name="Freeform 3999"/>
              <p:cNvSpPr>
                <a:spLocks/>
              </p:cNvSpPr>
              <p:nvPr userDrawn="1"/>
            </p:nvSpPr>
            <p:spPr bwMode="auto">
              <a:xfrm>
                <a:off x="181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" name="Freeform 4000"/>
              <p:cNvSpPr>
                <a:spLocks/>
              </p:cNvSpPr>
              <p:nvPr userDrawn="1"/>
            </p:nvSpPr>
            <p:spPr bwMode="auto">
              <a:xfrm>
                <a:off x="1727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" name="Freeform 4001"/>
              <p:cNvSpPr>
                <a:spLocks/>
              </p:cNvSpPr>
              <p:nvPr userDrawn="1"/>
            </p:nvSpPr>
            <p:spPr bwMode="auto">
              <a:xfrm>
                <a:off x="164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" name="Freeform 4002"/>
              <p:cNvSpPr>
                <a:spLocks/>
              </p:cNvSpPr>
              <p:nvPr userDrawn="1"/>
            </p:nvSpPr>
            <p:spPr bwMode="auto">
              <a:xfrm>
                <a:off x="155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" name="Freeform 4003"/>
              <p:cNvSpPr>
                <a:spLocks/>
              </p:cNvSpPr>
              <p:nvPr userDrawn="1"/>
            </p:nvSpPr>
            <p:spPr bwMode="auto">
              <a:xfrm>
                <a:off x="146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" name="Freeform 4004"/>
              <p:cNvSpPr>
                <a:spLocks/>
              </p:cNvSpPr>
              <p:nvPr userDrawn="1"/>
            </p:nvSpPr>
            <p:spPr bwMode="auto">
              <a:xfrm>
                <a:off x="138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" name="Freeform 4005"/>
              <p:cNvSpPr>
                <a:spLocks/>
              </p:cNvSpPr>
              <p:nvPr userDrawn="1"/>
            </p:nvSpPr>
            <p:spPr bwMode="auto">
              <a:xfrm>
                <a:off x="129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" name="Freeform 4006"/>
              <p:cNvSpPr>
                <a:spLocks/>
              </p:cNvSpPr>
              <p:nvPr userDrawn="1"/>
            </p:nvSpPr>
            <p:spPr bwMode="auto">
              <a:xfrm>
                <a:off x="121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" name="Freeform 4007"/>
              <p:cNvSpPr>
                <a:spLocks/>
              </p:cNvSpPr>
              <p:nvPr userDrawn="1"/>
            </p:nvSpPr>
            <p:spPr bwMode="auto">
              <a:xfrm>
                <a:off x="112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" name="Freeform 4008"/>
              <p:cNvSpPr>
                <a:spLocks/>
              </p:cNvSpPr>
              <p:nvPr userDrawn="1"/>
            </p:nvSpPr>
            <p:spPr bwMode="auto">
              <a:xfrm>
                <a:off x="103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" name="Freeform 4009"/>
              <p:cNvSpPr>
                <a:spLocks/>
              </p:cNvSpPr>
              <p:nvPr userDrawn="1"/>
            </p:nvSpPr>
            <p:spPr bwMode="auto">
              <a:xfrm>
                <a:off x="95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" name="Freeform 4010"/>
              <p:cNvSpPr>
                <a:spLocks/>
              </p:cNvSpPr>
              <p:nvPr userDrawn="1"/>
            </p:nvSpPr>
            <p:spPr bwMode="auto">
              <a:xfrm>
                <a:off x="86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" name="Freeform 4011"/>
              <p:cNvSpPr>
                <a:spLocks/>
              </p:cNvSpPr>
              <p:nvPr userDrawn="1"/>
            </p:nvSpPr>
            <p:spPr bwMode="auto">
              <a:xfrm>
                <a:off x="779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" name="Freeform 4012"/>
              <p:cNvSpPr>
                <a:spLocks/>
              </p:cNvSpPr>
              <p:nvPr userDrawn="1"/>
            </p:nvSpPr>
            <p:spPr bwMode="auto">
              <a:xfrm>
                <a:off x="69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" name="Freeform 4013"/>
              <p:cNvSpPr>
                <a:spLocks/>
              </p:cNvSpPr>
              <p:nvPr userDrawn="1"/>
            </p:nvSpPr>
            <p:spPr bwMode="auto">
              <a:xfrm>
                <a:off x="60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" name="Freeform 4014"/>
              <p:cNvSpPr>
                <a:spLocks/>
              </p:cNvSpPr>
              <p:nvPr userDrawn="1"/>
            </p:nvSpPr>
            <p:spPr bwMode="auto">
              <a:xfrm>
                <a:off x="52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" name="Freeform 4015"/>
              <p:cNvSpPr>
                <a:spLocks/>
              </p:cNvSpPr>
              <p:nvPr userDrawn="1"/>
            </p:nvSpPr>
            <p:spPr bwMode="auto">
              <a:xfrm>
                <a:off x="43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" name="Freeform 4016"/>
              <p:cNvSpPr>
                <a:spLocks/>
              </p:cNvSpPr>
              <p:nvPr userDrawn="1"/>
            </p:nvSpPr>
            <p:spPr bwMode="auto">
              <a:xfrm>
                <a:off x="34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" name="Freeform 4017"/>
              <p:cNvSpPr>
                <a:spLocks/>
              </p:cNvSpPr>
              <p:nvPr userDrawn="1"/>
            </p:nvSpPr>
            <p:spPr bwMode="auto">
              <a:xfrm>
                <a:off x="26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" name="Freeform 4018"/>
              <p:cNvSpPr>
                <a:spLocks/>
              </p:cNvSpPr>
              <p:nvPr userDrawn="1"/>
            </p:nvSpPr>
            <p:spPr bwMode="auto">
              <a:xfrm>
                <a:off x="17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" name="Freeform 4019"/>
              <p:cNvSpPr>
                <a:spLocks/>
              </p:cNvSpPr>
              <p:nvPr userDrawn="1"/>
            </p:nvSpPr>
            <p:spPr bwMode="auto">
              <a:xfrm>
                <a:off x="9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" name="Freeform 4020"/>
              <p:cNvSpPr>
                <a:spLocks/>
              </p:cNvSpPr>
              <p:nvPr userDrawn="1"/>
            </p:nvSpPr>
            <p:spPr bwMode="auto">
              <a:xfrm>
                <a:off x="7" y="3500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" name="Freeform 4021"/>
              <p:cNvSpPr>
                <a:spLocks/>
              </p:cNvSpPr>
              <p:nvPr userDrawn="1"/>
            </p:nvSpPr>
            <p:spPr bwMode="auto">
              <a:xfrm>
                <a:off x="319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" name="Freeform 4022"/>
              <p:cNvSpPr>
                <a:spLocks/>
              </p:cNvSpPr>
              <p:nvPr userDrawn="1"/>
            </p:nvSpPr>
            <p:spPr bwMode="auto">
              <a:xfrm>
                <a:off x="310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" name="Freeform 4023"/>
              <p:cNvSpPr>
                <a:spLocks/>
              </p:cNvSpPr>
              <p:nvPr userDrawn="1"/>
            </p:nvSpPr>
            <p:spPr bwMode="auto">
              <a:xfrm>
                <a:off x="302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" name="Freeform 4024"/>
              <p:cNvSpPr>
                <a:spLocks/>
              </p:cNvSpPr>
              <p:nvPr userDrawn="1"/>
            </p:nvSpPr>
            <p:spPr bwMode="auto">
              <a:xfrm>
                <a:off x="293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" name="Freeform 4025"/>
              <p:cNvSpPr>
                <a:spLocks/>
              </p:cNvSpPr>
              <p:nvPr userDrawn="1"/>
            </p:nvSpPr>
            <p:spPr bwMode="auto">
              <a:xfrm>
                <a:off x="284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" name="Freeform 4026"/>
              <p:cNvSpPr>
                <a:spLocks/>
              </p:cNvSpPr>
              <p:nvPr userDrawn="1"/>
            </p:nvSpPr>
            <p:spPr bwMode="auto">
              <a:xfrm>
                <a:off x="276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" name="Freeform 4027"/>
              <p:cNvSpPr>
                <a:spLocks/>
              </p:cNvSpPr>
              <p:nvPr userDrawn="1"/>
            </p:nvSpPr>
            <p:spPr bwMode="auto">
              <a:xfrm>
                <a:off x="2675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" name="Freeform 4028"/>
              <p:cNvSpPr>
                <a:spLocks/>
              </p:cNvSpPr>
              <p:nvPr userDrawn="1"/>
            </p:nvSpPr>
            <p:spPr bwMode="auto">
              <a:xfrm>
                <a:off x="258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" name="Freeform 4029"/>
              <p:cNvSpPr>
                <a:spLocks/>
              </p:cNvSpPr>
              <p:nvPr userDrawn="1"/>
            </p:nvSpPr>
            <p:spPr bwMode="auto">
              <a:xfrm>
                <a:off x="250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" name="Freeform 4030"/>
              <p:cNvSpPr>
                <a:spLocks/>
              </p:cNvSpPr>
              <p:nvPr userDrawn="1"/>
            </p:nvSpPr>
            <p:spPr bwMode="auto">
              <a:xfrm>
                <a:off x="241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" name="Freeform 4031"/>
              <p:cNvSpPr>
                <a:spLocks/>
              </p:cNvSpPr>
              <p:nvPr userDrawn="1"/>
            </p:nvSpPr>
            <p:spPr bwMode="auto">
              <a:xfrm>
                <a:off x="233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" name="Freeform 4032"/>
              <p:cNvSpPr>
                <a:spLocks/>
              </p:cNvSpPr>
              <p:nvPr userDrawn="1"/>
            </p:nvSpPr>
            <p:spPr bwMode="auto">
              <a:xfrm>
                <a:off x="224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" name="Freeform 4033"/>
              <p:cNvSpPr>
                <a:spLocks/>
              </p:cNvSpPr>
              <p:nvPr userDrawn="1"/>
            </p:nvSpPr>
            <p:spPr bwMode="auto">
              <a:xfrm>
                <a:off x="215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" name="Freeform 4034"/>
              <p:cNvSpPr>
                <a:spLocks/>
              </p:cNvSpPr>
              <p:nvPr userDrawn="1"/>
            </p:nvSpPr>
            <p:spPr bwMode="auto">
              <a:xfrm>
                <a:off x="207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" name="Freeform 4035"/>
              <p:cNvSpPr>
                <a:spLocks/>
              </p:cNvSpPr>
              <p:nvPr userDrawn="1"/>
            </p:nvSpPr>
            <p:spPr bwMode="auto">
              <a:xfrm>
                <a:off x="198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" name="Freeform 4036"/>
              <p:cNvSpPr>
                <a:spLocks/>
              </p:cNvSpPr>
              <p:nvPr userDrawn="1"/>
            </p:nvSpPr>
            <p:spPr bwMode="auto">
              <a:xfrm>
                <a:off x="190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" name="Freeform 4037"/>
              <p:cNvSpPr>
                <a:spLocks/>
              </p:cNvSpPr>
              <p:nvPr userDrawn="1"/>
            </p:nvSpPr>
            <p:spPr bwMode="auto">
              <a:xfrm>
                <a:off x="353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" name="Freeform 4038"/>
              <p:cNvSpPr>
                <a:spLocks/>
              </p:cNvSpPr>
              <p:nvPr userDrawn="1"/>
            </p:nvSpPr>
            <p:spPr bwMode="auto">
              <a:xfrm>
                <a:off x="345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" name="Freeform 4039"/>
              <p:cNvSpPr>
                <a:spLocks/>
              </p:cNvSpPr>
              <p:nvPr userDrawn="1"/>
            </p:nvSpPr>
            <p:spPr bwMode="auto">
              <a:xfrm>
                <a:off x="336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" name="Freeform 4040"/>
              <p:cNvSpPr>
                <a:spLocks/>
              </p:cNvSpPr>
              <p:nvPr userDrawn="1"/>
            </p:nvSpPr>
            <p:spPr bwMode="auto">
              <a:xfrm>
                <a:off x="327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" name="Freeform 4041"/>
              <p:cNvSpPr>
                <a:spLocks/>
              </p:cNvSpPr>
              <p:nvPr userDrawn="1"/>
            </p:nvSpPr>
            <p:spPr bwMode="auto">
              <a:xfrm>
                <a:off x="569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" name="Freeform 4042"/>
              <p:cNvSpPr>
                <a:spLocks/>
              </p:cNvSpPr>
              <p:nvPr userDrawn="1"/>
            </p:nvSpPr>
            <p:spPr bwMode="auto">
              <a:xfrm>
                <a:off x="560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" name="Freeform 4043"/>
              <p:cNvSpPr>
                <a:spLocks/>
              </p:cNvSpPr>
              <p:nvPr userDrawn="1"/>
            </p:nvSpPr>
            <p:spPr bwMode="auto">
              <a:xfrm>
                <a:off x="5519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" name="Freeform 4044"/>
              <p:cNvSpPr>
                <a:spLocks/>
              </p:cNvSpPr>
              <p:nvPr userDrawn="1"/>
            </p:nvSpPr>
            <p:spPr bwMode="auto">
              <a:xfrm>
                <a:off x="543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" name="Freeform 4045"/>
              <p:cNvSpPr>
                <a:spLocks/>
              </p:cNvSpPr>
              <p:nvPr userDrawn="1"/>
            </p:nvSpPr>
            <p:spPr bwMode="auto">
              <a:xfrm>
                <a:off x="534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" name="Freeform 4046"/>
              <p:cNvSpPr>
                <a:spLocks/>
              </p:cNvSpPr>
              <p:nvPr userDrawn="1"/>
            </p:nvSpPr>
            <p:spPr bwMode="auto">
              <a:xfrm>
                <a:off x="526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" name="Freeform 4047"/>
              <p:cNvSpPr>
                <a:spLocks/>
              </p:cNvSpPr>
              <p:nvPr userDrawn="1"/>
            </p:nvSpPr>
            <p:spPr bwMode="auto">
              <a:xfrm>
                <a:off x="517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" name="Freeform 4048"/>
              <p:cNvSpPr>
                <a:spLocks/>
              </p:cNvSpPr>
              <p:nvPr userDrawn="1"/>
            </p:nvSpPr>
            <p:spPr bwMode="auto">
              <a:xfrm>
                <a:off x="508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" name="Freeform 4049"/>
              <p:cNvSpPr>
                <a:spLocks/>
              </p:cNvSpPr>
              <p:nvPr userDrawn="1"/>
            </p:nvSpPr>
            <p:spPr bwMode="auto">
              <a:xfrm>
                <a:off x="500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" name="Freeform 4050"/>
              <p:cNvSpPr>
                <a:spLocks/>
              </p:cNvSpPr>
              <p:nvPr userDrawn="1"/>
            </p:nvSpPr>
            <p:spPr bwMode="auto">
              <a:xfrm>
                <a:off x="491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" name="Freeform 4051"/>
              <p:cNvSpPr>
                <a:spLocks/>
              </p:cNvSpPr>
              <p:nvPr userDrawn="1"/>
            </p:nvSpPr>
            <p:spPr bwMode="auto">
              <a:xfrm>
                <a:off x="483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" name="Freeform 4052"/>
              <p:cNvSpPr>
                <a:spLocks/>
              </p:cNvSpPr>
              <p:nvPr userDrawn="1"/>
            </p:nvSpPr>
            <p:spPr bwMode="auto">
              <a:xfrm>
                <a:off x="474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" name="Freeform 4053"/>
              <p:cNvSpPr>
                <a:spLocks/>
              </p:cNvSpPr>
              <p:nvPr userDrawn="1"/>
            </p:nvSpPr>
            <p:spPr bwMode="auto">
              <a:xfrm>
                <a:off x="465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" name="Freeform 4054"/>
              <p:cNvSpPr>
                <a:spLocks/>
              </p:cNvSpPr>
              <p:nvPr userDrawn="1"/>
            </p:nvSpPr>
            <p:spPr bwMode="auto">
              <a:xfrm>
                <a:off x="4571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" name="Freeform 4055"/>
              <p:cNvSpPr>
                <a:spLocks/>
              </p:cNvSpPr>
              <p:nvPr userDrawn="1"/>
            </p:nvSpPr>
            <p:spPr bwMode="auto">
              <a:xfrm>
                <a:off x="448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" name="Freeform 4056"/>
              <p:cNvSpPr>
                <a:spLocks/>
              </p:cNvSpPr>
              <p:nvPr userDrawn="1"/>
            </p:nvSpPr>
            <p:spPr bwMode="auto">
              <a:xfrm>
                <a:off x="439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" name="Freeform 4057"/>
              <p:cNvSpPr>
                <a:spLocks/>
              </p:cNvSpPr>
              <p:nvPr userDrawn="1"/>
            </p:nvSpPr>
            <p:spPr bwMode="auto">
              <a:xfrm>
                <a:off x="431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" name="Freeform 4058"/>
              <p:cNvSpPr>
                <a:spLocks/>
              </p:cNvSpPr>
              <p:nvPr userDrawn="1"/>
            </p:nvSpPr>
            <p:spPr bwMode="auto">
              <a:xfrm>
                <a:off x="422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" name="Freeform 4059"/>
              <p:cNvSpPr>
                <a:spLocks/>
              </p:cNvSpPr>
              <p:nvPr userDrawn="1"/>
            </p:nvSpPr>
            <p:spPr bwMode="auto">
              <a:xfrm>
                <a:off x="414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" name="Freeform 4060"/>
              <p:cNvSpPr>
                <a:spLocks/>
              </p:cNvSpPr>
              <p:nvPr userDrawn="1"/>
            </p:nvSpPr>
            <p:spPr bwMode="auto">
              <a:xfrm>
                <a:off x="405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" name="Freeform 4061"/>
              <p:cNvSpPr>
                <a:spLocks/>
              </p:cNvSpPr>
              <p:nvPr userDrawn="1"/>
            </p:nvSpPr>
            <p:spPr bwMode="auto">
              <a:xfrm>
                <a:off x="396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" name="Freeform 4062"/>
              <p:cNvSpPr>
                <a:spLocks/>
              </p:cNvSpPr>
              <p:nvPr userDrawn="1"/>
            </p:nvSpPr>
            <p:spPr bwMode="auto">
              <a:xfrm>
                <a:off x="388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" name="Freeform 4063"/>
              <p:cNvSpPr>
                <a:spLocks/>
              </p:cNvSpPr>
              <p:nvPr userDrawn="1"/>
            </p:nvSpPr>
            <p:spPr bwMode="auto">
              <a:xfrm>
                <a:off x="379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" name="Freeform 4064"/>
              <p:cNvSpPr>
                <a:spLocks/>
              </p:cNvSpPr>
              <p:nvPr userDrawn="1"/>
            </p:nvSpPr>
            <p:spPr bwMode="auto">
              <a:xfrm>
                <a:off x="371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" name="Freeform 4065"/>
              <p:cNvSpPr>
                <a:spLocks/>
              </p:cNvSpPr>
              <p:nvPr userDrawn="1"/>
            </p:nvSpPr>
            <p:spPr bwMode="auto">
              <a:xfrm>
                <a:off x="3623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" name="Freeform 4066"/>
              <p:cNvSpPr>
                <a:spLocks/>
              </p:cNvSpPr>
              <p:nvPr userDrawn="1"/>
            </p:nvSpPr>
            <p:spPr bwMode="auto">
              <a:xfrm>
                <a:off x="181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" name="Freeform 4067"/>
              <p:cNvSpPr>
                <a:spLocks/>
              </p:cNvSpPr>
              <p:nvPr userDrawn="1"/>
            </p:nvSpPr>
            <p:spPr bwMode="auto">
              <a:xfrm>
                <a:off x="1727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" name="Freeform 4068"/>
              <p:cNvSpPr>
                <a:spLocks/>
              </p:cNvSpPr>
              <p:nvPr userDrawn="1"/>
            </p:nvSpPr>
            <p:spPr bwMode="auto">
              <a:xfrm>
                <a:off x="164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" name="Freeform 4069"/>
              <p:cNvSpPr>
                <a:spLocks/>
              </p:cNvSpPr>
              <p:nvPr userDrawn="1"/>
            </p:nvSpPr>
            <p:spPr bwMode="auto">
              <a:xfrm>
                <a:off x="155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" name="Freeform 4070"/>
              <p:cNvSpPr>
                <a:spLocks/>
              </p:cNvSpPr>
              <p:nvPr userDrawn="1"/>
            </p:nvSpPr>
            <p:spPr bwMode="auto">
              <a:xfrm>
                <a:off x="146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" name="Freeform 4071"/>
              <p:cNvSpPr>
                <a:spLocks/>
              </p:cNvSpPr>
              <p:nvPr userDrawn="1"/>
            </p:nvSpPr>
            <p:spPr bwMode="auto">
              <a:xfrm>
                <a:off x="138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" name="Freeform 4072"/>
              <p:cNvSpPr>
                <a:spLocks/>
              </p:cNvSpPr>
              <p:nvPr userDrawn="1"/>
            </p:nvSpPr>
            <p:spPr bwMode="auto">
              <a:xfrm>
                <a:off x="129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" name="Freeform 4073"/>
              <p:cNvSpPr>
                <a:spLocks/>
              </p:cNvSpPr>
              <p:nvPr userDrawn="1"/>
            </p:nvSpPr>
            <p:spPr bwMode="auto">
              <a:xfrm>
                <a:off x="121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" name="Freeform 4074"/>
              <p:cNvSpPr>
                <a:spLocks/>
              </p:cNvSpPr>
              <p:nvPr userDrawn="1"/>
            </p:nvSpPr>
            <p:spPr bwMode="auto">
              <a:xfrm>
                <a:off x="112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" name="Freeform 4075"/>
              <p:cNvSpPr>
                <a:spLocks/>
              </p:cNvSpPr>
              <p:nvPr userDrawn="1"/>
            </p:nvSpPr>
            <p:spPr bwMode="auto">
              <a:xfrm>
                <a:off x="103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" name="Freeform 4076"/>
              <p:cNvSpPr>
                <a:spLocks/>
              </p:cNvSpPr>
              <p:nvPr userDrawn="1"/>
            </p:nvSpPr>
            <p:spPr bwMode="auto">
              <a:xfrm>
                <a:off x="95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" name="Freeform 4077"/>
              <p:cNvSpPr>
                <a:spLocks/>
              </p:cNvSpPr>
              <p:nvPr userDrawn="1"/>
            </p:nvSpPr>
            <p:spPr bwMode="auto">
              <a:xfrm>
                <a:off x="86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" name="Freeform 4078"/>
              <p:cNvSpPr>
                <a:spLocks/>
              </p:cNvSpPr>
              <p:nvPr userDrawn="1"/>
            </p:nvSpPr>
            <p:spPr bwMode="auto">
              <a:xfrm>
                <a:off x="779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" name="Freeform 4079"/>
              <p:cNvSpPr>
                <a:spLocks/>
              </p:cNvSpPr>
              <p:nvPr userDrawn="1"/>
            </p:nvSpPr>
            <p:spPr bwMode="auto">
              <a:xfrm>
                <a:off x="69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" name="Freeform 4080"/>
              <p:cNvSpPr>
                <a:spLocks/>
              </p:cNvSpPr>
              <p:nvPr userDrawn="1"/>
            </p:nvSpPr>
            <p:spPr bwMode="auto">
              <a:xfrm>
                <a:off x="60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" name="Freeform 4081"/>
              <p:cNvSpPr>
                <a:spLocks/>
              </p:cNvSpPr>
              <p:nvPr userDrawn="1"/>
            </p:nvSpPr>
            <p:spPr bwMode="auto">
              <a:xfrm>
                <a:off x="52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" name="Freeform 4082"/>
              <p:cNvSpPr>
                <a:spLocks/>
              </p:cNvSpPr>
              <p:nvPr userDrawn="1"/>
            </p:nvSpPr>
            <p:spPr bwMode="auto">
              <a:xfrm>
                <a:off x="43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" name="Freeform 4083"/>
              <p:cNvSpPr>
                <a:spLocks/>
              </p:cNvSpPr>
              <p:nvPr userDrawn="1"/>
            </p:nvSpPr>
            <p:spPr bwMode="auto">
              <a:xfrm>
                <a:off x="34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" name="Freeform 4084"/>
              <p:cNvSpPr>
                <a:spLocks/>
              </p:cNvSpPr>
              <p:nvPr userDrawn="1"/>
            </p:nvSpPr>
            <p:spPr bwMode="auto">
              <a:xfrm>
                <a:off x="26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" name="Freeform 4085"/>
              <p:cNvSpPr>
                <a:spLocks/>
              </p:cNvSpPr>
              <p:nvPr userDrawn="1"/>
            </p:nvSpPr>
            <p:spPr bwMode="auto">
              <a:xfrm>
                <a:off x="17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" name="Freeform 4086"/>
              <p:cNvSpPr>
                <a:spLocks/>
              </p:cNvSpPr>
              <p:nvPr userDrawn="1"/>
            </p:nvSpPr>
            <p:spPr bwMode="auto">
              <a:xfrm>
                <a:off x="9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" name="Freeform 4087"/>
              <p:cNvSpPr>
                <a:spLocks/>
              </p:cNvSpPr>
              <p:nvPr userDrawn="1"/>
            </p:nvSpPr>
            <p:spPr bwMode="auto">
              <a:xfrm>
                <a:off x="7" y="3586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" name="Freeform 4088"/>
              <p:cNvSpPr>
                <a:spLocks/>
              </p:cNvSpPr>
              <p:nvPr userDrawn="1"/>
            </p:nvSpPr>
            <p:spPr bwMode="auto">
              <a:xfrm>
                <a:off x="319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" name="Freeform 4089"/>
              <p:cNvSpPr>
                <a:spLocks/>
              </p:cNvSpPr>
              <p:nvPr userDrawn="1"/>
            </p:nvSpPr>
            <p:spPr bwMode="auto">
              <a:xfrm>
                <a:off x="310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" name="Freeform 4090"/>
              <p:cNvSpPr>
                <a:spLocks/>
              </p:cNvSpPr>
              <p:nvPr userDrawn="1"/>
            </p:nvSpPr>
            <p:spPr bwMode="auto">
              <a:xfrm>
                <a:off x="302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" name="Freeform 4091"/>
              <p:cNvSpPr>
                <a:spLocks/>
              </p:cNvSpPr>
              <p:nvPr userDrawn="1"/>
            </p:nvSpPr>
            <p:spPr bwMode="auto">
              <a:xfrm>
                <a:off x="293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" name="Freeform 4092"/>
              <p:cNvSpPr>
                <a:spLocks/>
              </p:cNvSpPr>
              <p:nvPr userDrawn="1"/>
            </p:nvSpPr>
            <p:spPr bwMode="auto">
              <a:xfrm>
                <a:off x="284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" name="Freeform 4093"/>
              <p:cNvSpPr>
                <a:spLocks/>
              </p:cNvSpPr>
              <p:nvPr userDrawn="1"/>
            </p:nvSpPr>
            <p:spPr bwMode="auto">
              <a:xfrm>
                <a:off x="276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" name="Freeform 4094"/>
              <p:cNvSpPr>
                <a:spLocks/>
              </p:cNvSpPr>
              <p:nvPr userDrawn="1"/>
            </p:nvSpPr>
            <p:spPr bwMode="auto">
              <a:xfrm>
                <a:off x="2675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" name="Freeform 4095"/>
              <p:cNvSpPr>
                <a:spLocks/>
              </p:cNvSpPr>
              <p:nvPr userDrawn="1"/>
            </p:nvSpPr>
            <p:spPr bwMode="auto">
              <a:xfrm>
                <a:off x="258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" name="Freeform 4096"/>
              <p:cNvSpPr>
                <a:spLocks/>
              </p:cNvSpPr>
              <p:nvPr userDrawn="1"/>
            </p:nvSpPr>
            <p:spPr bwMode="auto">
              <a:xfrm>
                <a:off x="250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" name="Freeform 4097"/>
              <p:cNvSpPr>
                <a:spLocks/>
              </p:cNvSpPr>
              <p:nvPr userDrawn="1"/>
            </p:nvSpPr>
            <p:spPr bwMode="auto">
              <a:xfrm>
                <a:off x="241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" name="Freeform 4098"/>
              <p:cNvSpPr>
                <a:spLocks/>
              </p:cNvSpPr>
              <p:nvPr userDrawn="1"/>
            </p:nvSpPr>
            <p:spPr bwMode="auto">
              <a:xfrm>
                <a:off x="233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" name="Freeform 4099"/>
              <p:cNvSpPr>
                <a:spLocks/>
              </p:cNvSpPr>
              <p:nvPr userDrawn="1"/>
            </p:nvSpPr>
            <p:spPr bwMode="auto">
              <a:xfrm>
                <a:off x="224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" name="Freeform 4100"/>
              <p:cNvSpPr>
                <a:spLocks/>
              </p:cNvSpPr>
              <p:nvPr userDrawn="1"/>
            </p:nvSpPr>
            <p:spPr bwMode="auto">
              <a:xfrm>
                <a:off x="215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" name="Freeform 4101"/>
              <p:cNvSpPr>
                <a:spLocks/>
              </p:cNvSpPr>
              <p:nvPr userDrawn="1"/>
            </p:nvSpPr>
            <p:spPr bwMode="auto">
              <a:xfrm>
                <a:off x="207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" name="Freeform 4102"/>
              <p:cNvSpPr>
                <a:spLocks/>
              </p:cNvSpPr>
              <p:nvPr userDrawn="1"/>
            </p:nvSpPr>
            <p:spPr bwMode="auto">
              <a:xfrm>
                <a:off x="198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" name="Freeform 4103"/>
              <p:cNvSpPr>
                <a:spLocks/>
              </p:cNvSpPr>
              <p:nvPr userDrawn="1"/>
            </p:nvSpPr>
            <p:spPr bwMode="auto">
              <a:xfrm>
                <a:off x="190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" name="Freeform 4104"/>
              <p:cNvSpPr>
                <a:spLocks/>
              </p:cNvSpPr>
              <p:nvPr userDrawn="1"/>
            </p:nvSpPr>
            <p:spPr bwMode="auto">
              <a:xfrm>
                <a:off x="353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" name="Freeform 4105"/>
              <p:cNvSpPr>
                <a:spLocks/>
              </p:cNvSpPr>
              <p:nvPr userDrawn="1"/>
            </p:nvSpPr>
            <p:spPr bwMode="auto">
              <a:xfrm>
                <a:off x="345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" name="Freeform 4106"/>
              <p:cNvSpPr>
                <a:spLocks/>
              </p:cNvSpPr>
              <p:nvPr userDrawn="1"/>
            </p:nvSpPr>
            <p:spPr bwMode="auto">
              <a:xfrm>
                <a:off x="336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" name="Freeform 4107"/>
              <p:cNvSpPr>
                <a:spLocks/>
              </p:cNvSpPr>
              <p:nvPr userDrawn="1"/>
            </p:nvSpPr>
            <p:spPr bwMode="auto">
              <a:xfrm>
                <a:off x="327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" name="Freeform 4108"/>
              <p:cNvSpPr>
                <a:spLocks/>
              </p:cNvSpPr>
              <p:nvPr userDrawn="1"/>
            </p:nvSpPr>
            <p:spPr bwMode="auto">
              <a:xfrm>
                <a:off x="569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" name="Freeform 4109"/>
              <p:cNvSpPr>
                <a:spLocks/>
              </p:cNvSpPr>
              <p:nvPr userDrawn="1"/>
            </p:nvSpPr>
            <p:spPr bwMode="auto">
              <a:xfrm>
                <a:off x="560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" name="Freeform 4110"/>
              <p:cNvSpPr>
                <a:spLocks/>
              </p:cNvSpPr>
              <p:nvPr userDrawn="1"/>
            </p:nvSpPr>
            <p:spPr bwMode="auto">
              <a:xfrm>
                <a:off x="5519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" name="Freeform 4111"/>
              <p:cNvSpPr>
                <a:spLocks/>
              </p:cNvSpPr>
              <p:nvPr userDrawn="1"/>
            </p:nvSpPr>
            <p:spPr bwMode="auto">
              <a:xfrm>
                <a:off x="543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" name="Freeform 4112"/>
              <p:cNvSpPr>
                <a:spLocks/>
              </p:cNvSpPr>
              <p:nvPr userDrawn="1"/>
            </p:nvSpPr>
            <p:spPr bwMode="auto">
              <a:xfrm>
                <a:off x="534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" name="Freeform 4113"/>
              <p:cNvSpPr>
                <a:spLocks/>
              </p:cNvSpPr>
              <p:nvPr userDrawn="1"/>
            </p:nvSpPr>
            <p:spPr bwMode="auto">
              <a:xfrm>
                <a:off x="526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" name="Freeform 4114"/>
              <p:cNvSpPr>
                <a:spLocks/>
              </p:cNvSpPr>
              <p:nvPr userDrawn="1"/>
            </p:nvSpPr>
            <p:spPr bwMode="auto">
              <a:xfrm>
                <a:off x="517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" name="Freeform 4115"/>
              <p:cNvSpPr>
                <a:spLocks/>
              </p:cNvSpPr>
              <p:nvPr userDrawn="1"/>
            </p:nvSpPr>
            <p:spPr bwMode="auto">
              <a:xfrm>
                <a:off x="508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" name="Freeform 4116"/>
              <p:cNvSpPr>
                <a:spLocks/>
              </p:cNvSpPr>
              <p:nvPr userDrawn="1"/>
            </p:nvSpPr>
            <p:spPr bwMode="auto">
              <a:xfrm>
                <a:off x="500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" name="Freeform 4117"/>
              <p:cNvSpPr>
                <a:spLocks/>
              </p:cNvSpPr>
              <p:nvPr userDrawn="1"/>
            </p:nvSpPr>
            <p:spPr bwMode="auto">
              <a:xfrm>
                <a:off x="491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" name="Freeform 4118"/>
              <p:cNvSpPr>
                <a:spLocks/>
              </p:cNvSpPr>
              <p:nvPr userDrawn="1"/>
            </p:nvSpPr>
            <p:spPr bwMode="auto">
              <a:xfrm>
                <a:off x="483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" name="Freeform 4119"/>
              <p:cNvSpPr>
                <a:spLocks/>
              </p:cNvSpPr>
              <p:nvPr userDrawn="1"/>
            </p:nvSpPr>
            <p:spPr bwMode="auto">
              <a:xfrm>
                <a:off x="474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" name="Freeform 4120"/>
              <p:cNvSpPr>
                <a:spLocks/>
              </p:cNvSpPr>
              <p:nvPr userDrawn="1"/>
            </p:nvSpPr>
            <p:spPr bwMode="auto">
              <a:xfrm>
                <a:off x="465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" name="Freeform 4121"/>
              <p:cNvSpPr>
                <a:spLocks/>
              </p:cNvSpPr>
              <p:nvPr userDrawn="1"/>
            </p:nvSpPr>
            <p:spPr bwMode="auto">
              <a:xfrm>
                <a:off x="4571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" name="Freeform 4122"/>
              <p:cNvSpPr>
                <a:spLocks/>
              </p:cNvSpPr>
              <p:nvPr userDrawn="1"/>
            </p:nvSpPr>
            <p:spPr bwMode="auto">
              <a:xfrm>
                <a:off x="448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" name="Freeform 4123"/>
              <p:cNvSpPr>
                <a:spLocks/>
              </p:cNvSpPr>
              <p:nvPr userDrawn="1"/>
            </p:nvSpPr>
            <p:spPr bwMode="auto">
              <a:xfrm>
                <a:off x="439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" name="Freeform 4124"/>
              <p:cNvSpPr>
                <a:spLocks/>
              </p:cNvSpPr>
              <p:nvPr userDrawn="1"/>
            </p:nvSpPr>
            <p:spPr bwMode="auto">
              <a:xfrm>
                <a:off x="431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" name="Freeform 4125"/>
              <p:cNvSpPr>
                <a:spLocks/>
              </p:cNvSpPr>
              <p:nvPr userDrawn="1"/>
            </p:nvSpPr>
            <p:spPr bwMode="auto">
              <a:xfrm>
                <a:off x="422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" name="Freeform 4126"/>
              <p:cNvSpPr>
                <a:spLocks/>
              </p:cNvSpPr>
              <p:nvPr userDrawn="1"/>
            </p:nvSpPr>
            <p:spPr bwMode="auto">
              <a:xfrm>
                <a:off x="414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" name="Freeform 4127"/>
              <p:cNvSpPr>
                <a:spLocks/>
              </p:cNvSpPr>
              <p:nvPr userDrawn="1"/>
            </p:nvSpPr>
            <p:spPr bwMode="auto">
              <a:xfrm>
                <a:off x="405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" name="Freeform 4128"/>
              <p:cNvSpPr>
                <a:spLocks/>
              </p:cNvSpPr>
              <p:nvPr userDrawn="1"/>
            </p:nvSpPr>
            <p:spPr bwMode="auto">
              <a:xfrm>
                <a:off x="396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" name="Freeform 4129"/>
              <p:cNvSpPr>
                <a:spLocks/>
              </p:cNvSpPr>
              <p:nvPr userDrawn="1"/>
            </p:nvSpPr>
            <p:spPr bwMode="auto">
              <a:xfrm>
                <a:off x="388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" name="Freeform 4130"/>
              <p:cNvSpPr>
                <a:spLocks/>
              </p:cNvSpPr>
              <p:nvPr userDrawn="1"/>
            </p:nvSpPr>
            <p:spPr bwMode="auto">
              <a:xfrm>
                <a:off x="379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" name="Freeform 4131"/>
              <p:cNvSpPr>
                <a:spLocks/>
              </p:cNvSpPr>
              <p:nvPr userDrawn="1"/>
            </p:nvSpPr>
            <p:spPr bwMode="auto">
              <a:xfrm>
                <a:off x="371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" name="Freeform 4132"/>
              <p:cNvSpPr>
                <a:spLocks/>
              </p:cNvSpPr>
              <p:nvPr userDrawn="1"/>
            </p:nvSpPr>
            <p:spPr bwMode="auto">
              <a:xfrm>
                <a:off x="3623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" name="Freeform 4133"/>
              <p:cNvSpPr>
                <a:spLocks/>
              </p:cNvSpPr>
              <p:nvPr userDrawn="1"/>
            </p:nvSpPr>
            <p:spPr bwMode="auto">
              <a:xfrm>
                <a:off x="181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" name="Freeform 4134"/>
              <p:cNvSpPr>
                <a:spLocks/>
              </p:cNvSpPr>
              <p:nvPr userDrawn="1"/>
            </p:nvSpPr>
            <p:spPr bwMode="auto">
              <a:xfrm>
                <a:off x="1727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" name="Freeform 4135"/>
              <p:cNvSpPr>
                <a:spLocks/>
              </p:cNvSpPr>
              <p:nvPr userDrawn="1"/>
            </p:nvSpPr>
            <p:spPr bwMode="auto">
              <a:xfrm>
                <a:off x="164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" name="Freeform 4136"/>
              <p:cNvSpPr>
                <a:spLocks/>
              </p:cNvSpPr>
              <p:nvPr userDrawn="1"/>
            </p:nvSpPr>
            <p:spPr bwMode="auto">
              <a:xfrm>
                <a:off x="155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" name="Freeform 4137"/>
              <p:cNvSpPr>
                <a:spLocks/>
              </p:cNvSpPr>
              <p:nvPr userDrawn="1"/>
            </p:nvSpPr>
            <p:spPr bwMode="auto">
              <a:xfrm>
                <a:off x="146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" name="Freeform 4138"/>
              <p:cNvSpPr>
                <a:spLocks/>
              </p:cNvSpPr>
              <p:nvPr userDrawn="1"/>
            </p:nvSpPr>
            <p:spPr bwMode="auto">
              <a:xfrm>
                <a:off x="138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" name="Freeform 4139"/>
              <p:cNvSpPr>
                <a:spLocks/>
              </p:cNvSpPr>
              <p:nvPr userDrawn="1"/>
            </p:nvSpPr>
            <p:spPr bwMode="auto">
              <a:xfrm>
                <a:off x="129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" name="Freeform 4140"/>
              <p:cNvSpPr>
                <a:spLocks/>
              </p:cNvSpPr>
              <p:nvPr userDrawn="1"/>
            </p:nvSpPr>
            <p:spPr bwMode="auto">
              <a:xfrm>
                <a:off x="121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" name="Freeform 4141"/>
              <p:cNvSpPr>
                <a:spLocks/>
              </p:cNvSpPr>
              <p:nvPr userDrawn="1"/>
            </p:nvSpPr>
            <p:spPr bwMode="auto">
              <a:xfrm>
                <a:off x="112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" name="Freeform 4142"/>
              <p:cNvSpPr>
                <a:spLocks/>
              </p:cNvSpPr>
              <p:nvPr userDrawn="1"/>
            </p:nvSpPr>
            <p:spPr bwMode="auto">
              <a:xfrm>
                <a:off x="103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" name="Freeform 4143"/>
              <p:cNvSpPr>
                <a:spLocks/>
              </p:cNvSpPr>
              <p:nvPr userDrawn="1"/>
            </p:nvSpPr>
            <p:spPr bwMode="auto">
              <a:xfrm>
                <a:off x="95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" name="Freeform 4144"/>
              <p:cNvSpPr>
                <a:spLocks/>
              </p:cNvSpPr>
              <p:nvPr userDrawn="1"/>
            </p:nvSpPr>
            <p:spPr bwMode="auto">
              <a:xfrm>
                <a:off x="86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" name="Freeform 4145"/>
              <p:cNvSpPr>
                <a:spLocks/>
              </p:cNvSpPr>
              <p:nvPr userDrawn="1"/>
            </p:nvSpPr>
            <p:spPr bwMode="auto">
              <a:xfrm>
                <a:off x="779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" name="Freeform 4146"/>
              <p:cNvSpPr>
                <a:spLocks/>
              </p:cNvSpPr>
              <p:nvPr userDrawn="1"/>
            </p:nvSpPr>
            <p:spPr bwMode="auto">
              <a:xfrm>
                <a:off x="69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" name="Freeform 4147"/>
              <p:cNvSpPr>
                <a:spLocks/>
              </p:cNvSpPr>
              <p:nvPr userDrawn="1"/>
            </p:nvSpPr>
            <p:spPr bwMode="auto">
              <a:xfrm>
                <a:off x="60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" name="Freeform 4148"/>
              <p:cNvSpPr>
                <a:spLocks/>
              </p:cNvSpPr>
              <p:nvPr userDrawn="1"/>
            </p:nvSpPr>
            <p:spPr bwMode="auto">
              <a:xfrm>
                <a:off x="52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" name="Freeform 4149"/>
              <p:cNvSpPr>
                <a:spLocks/>
              </p:cNvSpPr>
              <p:nvPr userDrawn="1"/>
            </p:nvSpPr>
            <p:spPr bwMode="auto">
              <a:xfrm>
                <a:off x="43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" name="Freeform 4150"/>
              <p:cNvSpPr>
                <a:spLocks/>
              </p:cNvSpPr>
              <p:nvPr userDrawn="1"/>
            </p:nvSpPr>
            <p:spPr bwMode="auto">
              <a:xfrm>
                <a:off x="34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" name="Freeform 4151"/>
              <p:cNvSpPr>
                <a:spLocks/>
              </p:cNvSpPr>
              <p:nvPr userDrawn="1"/>
            </p:nvSpPr>
            <p:spPr bwMode="auto">
              <a:xfrm>
                <a:off x="26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" name="Freeform 4152"/>
              <p:cNvSpPr>
                <a:spLocks/>
              </p:cNvSpPr>
              <p:nvPr userDrawn="1"/>
            </p:nvSpPr>
            <p:spPr bwMode="auto">
              <a:xfrm>
                <a:off x="17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" name="Freeform 4153"/>
              <p:cNvSpPr>
                <a:spLocks/>
              </p:cNvSpPr>
              <p:nvPr userDrawn="1"/>
            </p:nvSpPr>
            <p:spPr bwMode="auto">
              <a:xfrm>
                <a:off x="9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" name="Freeform 4154"/>
              <p:cNvSpPr>
                <a:spLocks/>
              </p:cNvSpPr>
              <p:nvPr userDrawn="1"/>
            </p:nvSpPr>
            <p:spPr bwMode="auto">
              <a:xfrm>
                <a:off x="7" y="3672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" name="Freeform 4155"/>
              <p:cNvSpPr>
                <a:spLocks/>
              </p:cNvSpPr>
              <p:nvPr userDrawn="1"/>
            </p:nvSpPr>
            <p:spPr bwMode="auto">
              <a:xfrm>
                <a:off x="319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" name="Freeform 4156"/>
              <p:cNvSpPr>
                <a:spLocks/>
              </p:cNvSpPr>
              <p:nvPr userDrawn="1"/>
            </p:nvSpPr>
            <p:spPr bwMode="auto">
              <a:xfrm>
                <a:off x="310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" name="Freeform 4157"/>
              <p:cNvSpPr>
                <a:spLocks/>
              </p:cNvSpPr>
              <p:nvPr userDrawn="1"/>
            </p:nvSpPr>
            <p:spPr bwMode="auto">
              <a:xfrm>
                <a:off x="302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" name="Freeform 4158"/>
              <p:cNvSpPr>
                <a:spLocks/>
              </p:cNvSpPr>
              <p:nvPr userDrawn="1"/>
            </p:nvSpPr>
            <p:spPr bwMode="auto">
              <a:xfrm>
                <a:off x="293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" name="Freeform 4159"/>
              <p:cNvSpPr>
                <a:spLocks/>
              </p:cNvSpPr>
              <p:nvPr userDrawn="1"/>
            </p:nvSpPr>
            <p:spPr bwMode="auto">
              <a:xfrm>
                <a:off x="284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" name="Freeform 4160"/>
              <p:cNvSpPr>
                <a:spLocks/>
              </p:cNvSpPr>
              <p:nvPr userDrawn="1"/>
            </p:nvSpPr>
            <p:spPr bwMode="auto">
              <a:xfrm>
                <a:off x="276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" name="Freeform 4161"/>
              <p:cNvSpPr>
                <a:spLocks/>
              </p:cNvSpPr>
              <p:nvPr userDrawn="1"/>
            </p:nvSpPr>
            <p:spPr bwMode="auto">
              <a:xfrm>
                <a:off x="2675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" name="Freeform 4162"/>
              <p:cNvSpPr>
                <a:spLocks/>
              </p:cNvSpPr>
              <p:nvPr userDrawn="1"/>
            </p:nvSpPr>
            <p:spPr bwMode="auto">
              <a:xfrm>
                <a:off x="258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" name="Freeform 4163"/>
              <p:cNvSpPr>
                <a:spLocks/>
              </p:cNvSpPr>
              <p:nvPr userDrawn="1"/>
            </p:nvSpPr>
            <p:spPr bwMode="auto">
              <a:xfrm>
                <a:off x="250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" name="Freeform 4164"/>
              <p:cNvSpPr>
                <a:spLocks/>
              </p:cNvSpPr>
              <p:nvPr userDrawn="1"/>
            </p:nvSpPr>
            <p:spPr bwMode="auto">
              <a:xfrm>
                <a:off x="241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" name="Freeform 4165"/>
              <p:cNvSpPr>
                <a:spLocks/>
              </p:cNvSpPr>
              <p:nvPr userDrawn="1"/>
            </p:nvSpPr>
            <p:spPr bwMode="auto">
              <a:xfrm>
                <a:off x="233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" name="Freeform 4166"/>
              <p:cNvSpPr>
                <a:spLocks/>
              </p:cNvSpPr>
              <p:nvPr userDrawn="1"/>
            </p:nvSpPr>
            <p:spPr bwMode="auto">
              <a:xfrm>
                <a:off x="224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" name="Freeform 4167"/>
              <p:cNvSpPr>
                <a:spLocks/>
              </p:cNvSpPr>
              <p:nvPr userDrawn="1"/>
            </p:nvSpPr>
            <p:spPr bwMode="auto">
              <a:xfrm>
                <a:off x="215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" name="Freeform 4168"/>
              <p:cNvSpPr>
                <a:spLocks/>
              </p:cNvSpPr>
              <p:nvPr userDrawn="1"/>
            </p:nvSpPr>
            <p:spPr bwMode="auto">
              <a:xfrm>
                <a:off x="207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" name="Freeform 4169"/>
              <p:cNvSpPr>
                <a:spLocks/>
              </p:cNvSpPr>
              <p:nvPr userDrawn="1"/>
            </p:nvSpPr>
            <p:spPr bwMode="auto">
              <a:xfrm>
                <a:off x="198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" name="Freeform 4170"/>
              <p:cNvSpPr>
                <a:spLocks/>
              </p:cNvSpPr>
              <p:nvPr userDrawn="1"/>
            </p:nvSpPr>
            <p:spPr bwMode="auto">
              <a:xfrm>
                <a:off x="190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" name="Freeform 4171"/>
              <p:cNvSpPr>
                <a:spLocks/>
              </p:cNvSpPr>
              <p:nvPr userDrawn="1"/>
            </p:nvSpPr>
            <p:spPr bwMode="auto">
              <a:xfrm>
                <a:off x="353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" name="Freeform 4172"/>
              <p:cNvSpPr>
                <a:spLocks/>
              </p:cNvSpPr>
              <p:nvPr userDrawn="1"/>
            </p:nvSpPr>
            <p:spPr bwMode="auto">
              <a:xfrm>
                <a:off x="345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" name="Freeform 4173"/>
              <p:cNvSpPr>
                <a:spLocks/>
              </p:cNvSpPr>
              <p:nvPr userDrawn="1"/>
            </p:nvSpPr>
            <p:spPr bwMode="auto">
              <a:xfrm>
                <a:off x="336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" name="Freeform 4174"/>
              <p:cNvSpPr>
                <a:spLocks/>
              </p:cNvSpPr>
              <p:nvPr userDrawn="1"/>
            </p:nvSpPr>
            <p:spPr bwMode="auto">
              <a:xfrm>
                <a:off x="327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" name="Freeform 4175"/>
              <p:cNvSpPr>
                <a:spLocks/>
              </p:cNvSpPr>
              <p:nvPr userDrawn="1"/>
            </p:nvSpPr>
            <p:spPr bwMode="auto">
              <a:xfrm>
                <a:off x="569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" name="Freeform 4176"/>
              <p:cNvSpPr>
                <a:spLocks/>
              </p:cNvSpPr>
              <p:nvPr userDrawn="1"/>
            </p:nvSpPr>
            <p:spPr bwMode="auto">
              <a:xfrm>
                <a:off x="560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" name="Freeform 4177"/>
              <p:cNvSpPr>
                <a:spLocks/>
              </p:cNvSpPr>
              <p:nvPr userDrawn="1"/>
            </p:nvSpPr>
            <p:spPr bwMode="auto">
              <a:xfrm>
                <a:off x="5519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" name="Freeform 4178"/>
              <p:cNvSpPr>
                <a:spLocks/>
              </p:cNvSpPr>
              <p:nvPr userDrawn="1"/>
            </p:nvSpPr>
            <p:spPr bwMode="auto">
              <a:xfrm>
                <a:off x="543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" name="Freeform 4179"/>
              <p:cNvSpPr>
                <a:spLocks/>
              </p:cNvSpPr>
              <p:nvPr userDrawn="1"/>
            </p:nvSpPr>
            <p:spPr bwMode="auto">
              <a:xfrm>
                <a:off x="534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" name="Freeform 4180"/>
              <p:cNvSpPr>
                <a:spLocks/>
              </p:cNvSpPr>
              <p:nvPr userDrawn="1"/>
            </p:nvSpPr>
            <p:spPr bwMode="auto">
              <a:xfrm>
                <a:off x="526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" name="Freeform 4181"/>
              <p:cNvSpPr>
                <a:spLocks/>
              </p:cNvSpPr>
              <p:nvPr userDrawn="1"/>
            </p:nvSpPr>
            <p:spPr bwMode="auto">
              <a:xfrm>
                <a:off x="517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" name="Freeform 4182"/>
              <p:cNvSpPr>
                <a:spLocks/>
              </p:cNvSpPr>
              <p:nvPr userDrawn="1"/>
            </p:nvSpPr>
            <p:spPr bwMode="auto">
              <a:xfrm>
                <a:off x="508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" name="Freeform 4183"/>
              <p:cNvSpPr>
                <a:spLocks/>
              </p:cNvSpPr>
              <p:nvPr userDrawn="1"/>
            </p:nvSpPr>
            <p:spPr bwMode="auto">
              <a:xfrm>
                <a:off x="500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" name="Freeform 4184"/>
              <p:cNvSpPr>
                <a:spLocks/>
              </p:cNvSpPr>
              <p:nvPr userDrawn="1"/>
            </p:nvSpPr>
            <p:spPr bwMode="auto">
              <a:xfrm>
                <a:off x="491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" name="Freeform 4185"/>
              <p:cNvSpPr>
                <a:spLocks/>
              </p:cNvSpPr>
              <p:nvPr userDrawn="1"/>
            </p:nvSpPr>
            <p:spPr bwMode="auto">
              <a:xfrm>
                <a:off x="483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" name="Freeform 4186"/>
              <p:cNvSpPr>
                <a:spLocks/>
              </p:cNvSpPr>
              <p:nvPr userDrawn="1"/>
            </p:nvSpPr>
            <p:spPr bwMode="auto">
              <a:xfrm>
                <a:off x="474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" name="Freeform 4187"/>
              <p:cNvSpPr>
                <a:spLocks/>
              </p:cNvSpPr>
              <p:nvPr userDrawn="1"/>
            </p:nvSpPr>
            <p:spPr bwMode="auto">
              <a:xfrm>
                <a:off x="465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" name="Freeform 4188"/>
              <p:cNvSpPr>
                <a:spLocks/>
              </p:cNvSpPr>
              <p:nvPr userDrawn="1"/>
            </p:nvSpPr>
            <p:spPr bwMode="auto">
              <a:xfrm>
                <a:off x="4571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" name="Freeform 4189"/>
              <p:cNvSpPr>
                <a:spLocks/>
              </p:cNvSpPr>
              <p:nvPr userDrawn="1"/>
            </p:nvSpPr>
            <p:spPr bwMode="auto">
              <a:xfrm>
                <a:off x="448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" name="Freeform 4190"/>
              <p:cNvSpPr>
                <a:spLocks/>
              </p:cNvSpPr>
              <p:nvPr userDrawn="1"/>
            </p:nvSpPr>
            <p:spPr bwMode="auto">
              <a:xfrm>
                <a:off x="439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" name="Freeform 4191"/>
              <p:cNvSpPr>
                <a:spLocks/>
              </p:cNvSpPr>
              <p:nvPr userDrawn="1"/>
            </p:nvSpPr>
            <p:spPr bwMode="auto">
              <a:xfrm>
                <a:off x="431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" name="Freeform 4192"/>
              <p:cNvSpPr>
                <a:spLocks/>
              </p:cNvSpPr>
              <p:nvPr userDrawn="1"/>
            </p:nvSpPr>
            <p:spPr bwMode="auto">
              <a:xfrm>
                <a:off x="422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" name="Freeform 4193"/>
              <p:cNvSpPr>
                <a:spLocks/>
              </p:cNvSpPr>
              <p:nvPr userDrawn="1"/>
            </p:nvSpPr>
            <p:spPr bwMode="auto">
              <a:xfrm>
                <a:off x="414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" name="Freeform 4194"/>
              <p:cNvSpPr>
                <a:spLocks/>
              </p:cNvSpPr>
              <p:nvPr userDrawn="1"/>
            </p:nvSpPr>
            <p:spPr bwMode="auto">
              <a:xfrm>
                <a:off x="405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" name="Freeform 4195"/>
              <p:cNvSpPr>
                <a:spLocks/>
              </p:cNvSpPr>
              <p:nvPr userDrawn="1"/>
            </p:nvSpPr>
            <p:spPr bwMode="auto">
              <a:xfrm>
                <a:off x="396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" name="Freeform 4196"/>
              <p:cNvSpPr>
                <a:spLocks/>
              </p:cNvSpPr>
              <p:nvPr userDrawn="1"/>
            </p:nvSpPr>
            <p:spPr bwMode="auto">
              <a:xfrm>
                <a:off x="388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" name="Freeform 4197"/>
              <p:cNvSpPr>
                <a:spLocks/>
              </p:cNvSpPr>
              <p:nvPr userDrawn="1"/>
            </p:nvSpPr>
            <p:spPr bwMode="auto">
              <a:xfrm>
                <a:off x="379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" name="Freeform 4198"/>
              <p:cNvSpPr>
                <a:spLocks/>
              </p:cNvSpPr>
              <p:nvPr userDrawn="1"/>
            </p:nvSpPr>
            <p:spPr bwMode="auto">
              <a:xfrm>
                <a:off x="371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" name="Freeform 4199"/>
              <p:cNvSpPr>
                <a:spLocks/>
              </p:cNvSpPr>
              <p:nvPr userDrawn="1"/>
            </p:nvSpPr>
            <p:spPr bwMode="auto">
              <a:xfrm>
                <a:off x="3623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" name="Freeform 4200"/>
              <p:cNvSpPr>
                <a:spLocks/>
              </p:cNvSpPr>
              <p:nvPr userDrawn="1"/>
            </p:nvSpPr>
            <p:spPr bwMode="auto">
              <a:xfrm>
                <a:off x="181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" name="Freeform 4201"/>
              <p:cNvSpPr>
                <a:spLocks/>
              </p:cNvSpPr>
              <p:nvPr userDrawn="1"/>
            </p:nvSpPr>
            <p:spPr bwMode="auto">
              <a:xfrm>
                <a:off x="1727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" name="Freeform 4202"/>
              <p:cNvSpPr>
                <a:spLocks/>
              </p:cNvSpPr>
              <p:nvPr userDrawn="1"/>
            </p:nvSpPr>
            <p:spPr bwMode="auto">
              <a:xfrm>
                <a:off x="164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" name="Freeform 4203"/>
              <p:cNvSpPr>
                <a:spLocks/>
              </p:cNvSpPr>
              <p:nvPr userDrawn="1"/>
            </p:nvSpPr>
            <p:spPr bwMode="auto">
              <a:xfrm>
                <a:off x="155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" name="Freeform 4204"/>
              <p:cNvSpPr>
                <a:spLocks/>
              </p:cNvSpPr>
              <p:nvPr userDrawn="1"/>
            </p:nvSpPr>
            <p:spPr bwMode="auto">
              <a:xfrm>
                <a:off x="146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" name="Freeform 4205"/>
              <p:cNvSpPr>
                <a:spLocks/>
              </p:cNvSpPr>
              <p:nvPr userDrawn="1"/>
            </p:nvSpPr>
            <p:spPr bwMode="auto">
              <a:xfrm>
                <a:off x="138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" name="Freeform 4206"/>
              <p:cNvSpPr>
                <a:spLocks/>
              </p:cNvSpPr>
              <p:nvPr userDrawn="1"/>
            </p:nvSpPr>
            <p:spPr bwMode="auto">
              <a:xfrm>
                <a:off x="129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" name="Freeform 4207"/>
              <p:cNvSpPr>
                <a:spLocks/>
              </p:cNvSpPr>
              <p:nvPr userDrawn="1"/>
            </p:nvSpPr>
            <p:spPr bwMode="auto">
              <a:xfrm>
                <a:off x="121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" name="Freeform 4208"/>
              <p:cNvSpPr>
                <a:spLocks/>
              </p:cNvSpPr>
              <p:nvPr userDrawn="1"/>
            </p:nvSpPr>
            <p:spPr bwMode="auto">
              <a:xfrm>
                <a:off x="112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" name="Freeform 4209"/>
              <p:cNvSpPr>
                <a:spLocks/>
              </p:cNvSpPr>
              <p:nvPr userDrawn="1"/>
            </p:nvSpPr>
            <p:spPr bwMode="auto">
              <a:xfrm>
                <a:off x="103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" name="Freeform 4210"/>
              <p:cNvSpPr>
                <a:spLocks/>
              </p:cNvSpPr>
              <p:nvPr userDrawn="1"/>
            </p:nvSpPr>
            <p:spPr bwMode="auto">
              <a:xfrm>
                <a:off x="95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" name="Freeform 4211"/>
              <p:cNvSpPr>
                <a:spLocks/>
              </p:cNvSpPr>
              <p:nvPr userDrawn="1"/>
            </p:nvSpPr>
            <p:spPr bwMode="auto">
              <a:xfrm>
                <a:off x="86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" name="Freeform 4212"/>
              <p:cNvSpPr>
                <a:spLocks/>
              </p:cNvSpPr>
              <p:nvPr userDrawn="1"/>
            </p:nvSpPr>
            <p:spPr bwMode="auto">
              <a:xfrm>
                <a:off x="779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" name="Freeform 4213"/>
              <p:cNvSpPr>
                <a:spLocks/>
              </p:cNvSpPr>
              <p:nvPr userDrawn="1"/>
            </p:nvSpPr>
            <p:spPr bwMode="auto">
              <a:xfrm>
                <a:off x="69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" name="Freeform 4214"/>
              <p:cNvSpPr>
                <a:spLocks/>
              </p:cNvSpPr>
              <p:nvPr userDrawn="1"/>
            </p:nvSpPr>
            <p:spPr bwMode="auto">
              <a:xfrm>
                <a:off x="60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" name="Freeform 4215"/>
              <p:cNvSpPr>
                <a:spLocks/>
              </p:cNvSpPr>
              <p:nvPr userDrawn="1"/>
            </p:nvSpPr>
            <p:spPr bwMode="auto">
              <a:xfrm>
                <a:off x="52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" name="Freeform 4216"/>
              <p:cNvSpPr>
                <a:spLocks/>
              </p:cNvSpPr>
              <p:nvPr userDrawn="1"/>
            </p:nvSpPr>
            <p:spPr bwMode="auto">
              <a:xfrm>
                <a:off x="43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" name="Freeform 4217"/>
              <p:cNvSpPr>
                <a:spLocks/>
              </p:cNvSpPr>
              <p:nvPr userDrawn="1"/>
            </p:nvSpPr>
            <p:spPr bwMode="auto">
              <a:xfrm>
                <a:off x="34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" name="Freeform 4218"/>
              <p:cNvSpPr>
                <a:spLocks/>
              </p:cNvSpPr>
              <p:nvPr userDrawn="1"/>
            </p:nvSpPr>
            <p:spPr bwMode="auto">
              <a:xfrm>
                <a:off x="26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" name="Freeform 4219"/>
              <p:cNvSpPr>
                <a:spLocks/>
              </p:cNvSpPr>
              <p:nvPr userDrawn="1"/>
            </p:nvSpPr>
            <p:spPr bwMode="auto">
              <a:xfrm>
                <a:off x="17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" name="Freeform 4220"/>
              <p:cNvSpPr>
                <a:spLocks/>
              </p:cNvSpPr>
              <p:nvPr userDrawn="1"/>
            </p:nvSpPr>
            <p:spPr bwMode="auto">
              <a:xfrm>
                <a:off x="9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" name="Freeform 4221"/>
              <p:cNvSpPr>
                <a:spLocks/>
              </p:cNvSpPr>
              <p:nvPr userDrawn="1"/>
            </p:nvSpPr>
            <p:spPr bwMode="auto">
              <a:xfrm>
                <a:off x="7" y="3758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" name="Freeform 4222"/>
              <p:cNvSpPr>
                <a:spLocks/>
              </p:cNvSpPr>
              <p:nvPr userDrawn="1"/>
            </p:nvSpPr>
            <p:spPr bwMode="auto">
              <a:xfrm>
                <a:off x="2675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" name="Freeform 4223"/>
              <p:cNvSpPr>
                <a:spLocks/>
              </p:cNvSpPr>
              <p:nvPr userDrawn="1"/>
            </p:nvSpPr>
            <p:spPr bwMode="auto">
              <a:xfrm>
                <a:off x="258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" name="Freeform 4224"/>
              <p:cNvSpPr>
                <a:spLocks/>
              </p:cNvSpPr>
              <p:nvPr userDrawn="1"/>
            </p:nvSpPr>
            <p:spPr bwMode="auto">
              <a:xfrm>
                <a:off x="250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" name="Freeform 4225"/>
              <p:cNvSpPr>
                <a:spLocks/>
              </p:cNvSpPr>
              <p:nvPr userDrawn="1"/>
            </p:nvSpPr>
            <p:spPr bwMode="auto">
              <a:xfrm>
                <a:off x="241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" name="Freeform 4226"/>
              <p:cNvSpPr>
                <a:spLocks/>
              </p:cNvSpPr>
              <p:nvPr userDrawn="1"/>
            </p:nvSpPr>
            <p:spPr bwMode="auto">
              <a:xfrm>
                <a:off x="233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" name="Freeform 4227"/>
              <p:cNvSpPr>
                <a:spLocks/>
              </p:cNvSpPr>
              <p:nvPr userDrawn="1"/>
            </p:nvSpPr>
            <p:spPr bwMode="auto">
              <a:xfrm>
                <a:off x="224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" name="Freeform 4228"/>
              <p:cNvSpPr>
                <a:spLocks/>
              </p:cNvSpPr>
              <p:nvPr userDrawn="1"/>
            </p:nvSpPr>
            <p:spPr bwMode="auto">
              <a:xfrm>
                <a:off x="215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" name="Freeform 4229"/>
              <p:cNvSpPr>
                <a:spLocks/>
              </p:cNvSpPr>
              <p:nvPr userDrawn="1"/>
            </p:nvSpPr>
            <p:spPr bwMode="auto">
              <a:xfrm>
                <a:off x="207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" name="Freeform 4230"/>
              <p:cNvSpPr>
                <a:spLocks/>
              </p:cNvSpPr>
              <p:nvPr userDrawn="1"/>
            </p:nvSpPr>
            <p:spPr bwMode="auto">
              <a:xfrm>
                <a:off x="198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" name="Freeform 4231"/>
              <p:cNvSpPr>
                <a:spLocks/>
              </p:cNvSpPr>
              <p:nvPr userDrawn="1"/>
            </p:nvSpPr>
            <p:spPr bwMode="auto">
              <a:xfrm>
                <a:off x="190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" name="Freeform 4232"/>
              <p:cNvSpPr>
                <a:spLocks/>
              </p:cNvSpPr>
              <p:nvPr userDrawn="1"/>
            </p:nvSpPr>
            <p:spPr bwMode="auto">
              <a:xfrm>
                <a:off x="353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" name="Freeform 4233"/>
              <p:cNvSpPr>
                <a:spLocks/>
              </p:cNvSpPr>
              <p:nvPr userDrawn="1"/>
            </p:nvSpPr>
            <p:spPr bwMode="auto">
              <a:xfrm>
                <a:off x="345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" name="Freeform 4234"/>
              <p:cNvSpPr>
                <a:spLocks/>
              </p:cNvSpPr>
              <p:nvPr userDrawn="1"/>
            </p:nvSpPr>
            <p:spPr bwMode="auto">
              <a:xfrm>
                <a:off x="319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" name="Freeform 4235"/>
              <p:cNvSpPr>
                <a:spLocks/>
              </p:cNvSpPr>
              <p:nvPr userDrawn="1"/>
            </p:nvSpPr>
            <p:spPr bwMode="auto">
              <a:xfrm>
                <a:off x="310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" name="Freeform 4236"/>
              <p:cNvSpPr>
                <a:spLocks/>
              </p:cNvSpPr>
              <p:nvPr userDrawn="1"/>
            </p:nvSpPr>
            <p:spPr bwMode="auto">
              <a:xfrm>
                <a:off x="302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" name="Freeform 4237"/>
              <p:cNvSpPr>
                <a:spLocks/>
              </p:cNvSpPr>
              <p:nvPr userDrawn="1"/>
            </p:nvSpPr>
            <p:spPr bwMode="auto">
              <a:xfrm>
                <a:off x="293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" name="Freeform 4238"/>
              <p:cNvSpPr>
                <a:spLocks/>
              </p:cNvSpPr>
              <p:nvPr userDrawn="1"/>
            </p:nvSpPr>
            <p:spPr bwMode="auto">
              <a:xfrm>
                <a:off x="284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" name="Freeform 4239"/>
              <p:cNvSpPr>
                <a:spLocks/>
              </p:cNvSpPr>
              <p:nvPr userDrawn="1"/>
            </p:nvSpPr>
            <p:spPr bwMode="auto">
              <a:xfrm>
                <a:off x="276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" name="Freeform 4240"/>
              <p:cNvSpPr>
                <a:spLocks/>
              </p:cNvSpPr>
              <p:nvPr userDrawn="1"/>
            </p:nvSpPr>
            <p:spPr bwMode="auto">
              <a:xfrm>
                <a:off x="336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" name="Freeform 4241"/>
              <p:cNvSpPr>
                <a:spLocks/>
              </p:cNvSpPr>
              <p:nvPr userDrawn="1"/>
            </p:nvSpPr>
            <p:spPr bwMode="auto">
              <a:xfrm>
                <a:off x="327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6" name="Freeform 4242"/>
              <p:cNvSpPr>
                <a:spLocks/>
              </p:cNvSpPr>
              <p:nvPr userDrawn="1"/>
            </p:nvSpPr>
            <p:spPr bwMode="auto">
              <a:xfrm>
                <a:off x="569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7" name="Freeform 4243"/>
              <p:cNvSpPr>
                <a:spLocks/>
              </p:cNvSpPr>
              <p:nvPr userDrawn="1"/>
            </p:nvSpPr>
            <p:spPr bwMode="auto">
              <a:xfrm>
                <a:off x="560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8" name="Freeform 4244"/>
              <p:cNvSpPr>
                <a:spLocks/>
              </p:cNvSpPr>
              <p:nvPr userDrawn="1"/>
            </p:nvSpPr>
            <p:spPr bwMode="auto">
              <a:xfrm>
                <a:off x="5519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9" name="Freeform 4245"/>
              <p:cNvSpPr>
                <a:spLocks/>
              </p:cNvSpPr>
              <p:nvPr userDrawn="1"/>
            </p:nvSpPr>
            <p:spPr bwMode="auto">
              <a:xfrm>
                <a:off x="543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0" name="Freeform 4246"/>
              <p:cNvSpPr>
                <a:spLocks/>
              </p:cNvSpPr>
              <p:nvPr userDrawn="1"/>
            </p:nvSpPr>
            <p:spPr bwMode="auto">
              <a:xfrm>
                <a:off x="534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1" name="Freeform 4247"/>
              <p:cNvSpPr>
                <a:spLocks/>
              </p:cNvSpPr>
              <p:nvPr userDrawn="1"/>
            </p:nvSpPr>
            <p:spPr bwMode="auto">
              <a:xfrm>
                <a:off x="526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" name="Freeform 4248"/>
              <p:cNvSpPr>
                <a:spLocks/>
              </p:cNvSpPr>
              <p:nvPr userDrawn="1"/>
            </p:nvSpPr>
            <p:spPr bwMode="auto">
              <a:xfrm>
                <a:off x="517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" name="Freeform 4249"/>
              <p:cNvSpPr>
                <a:spLocks/>
              </p:cNvSpPr>
              <p:nvPr userDrawn="1"/>
            </p:nvSpPr>
            <p:spPr bwMode="auto">
              <a:xfrm>
                <a:off x="508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" name="Freeform 4250"/>
              <p:cNvSpPr>
                <a:spLocks/>
              </p:cNvSpPr>
              <p:nvPr userDrawn="1"/>
            </p:nvSpPr>
            <p:spPr bwMode="auto">
              <a:xfrm>
                <a:off x="500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" name="Freeform 4251"/>
              <p:cNvSpPr>
                <a:spLocks/>
              </p:cNvSpPr>
              <p:nvPr userDrawn="1"/>
            </p:nvSpPr>
            <p:spPr bwMode="auto">
              <a:xfrm>
                <a:off x="491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" name="Freeform 4252"/>
              <p:cNvSpPr>
                <a:spLocks/>
              </p:cNvSpPr>
              <p:nvPr userDrawn="1"/>
            </p:nvSpPr>
            <p:spPr bwMode="auto">
              <a:xfrm>
                <a:off x="483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" name="Freeform 4253"/>
              <p:cNvSpPr>
                <a:spLocks/>
              </p:cNvSpPr>
              <p:nvPr userDrawn="1"/>
            </p:nvSpPr>
            <p:spPr bwMode="auto">
              <a:xfrm>
                <a:off x="474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" name="Freeform 4254"/>
              <p:cNvSpPr>
                <a:spLocks/>
              </p:cNvSpPr>
              <p:nvPr userDrawn="1"/>
            </p:nvSpPr>
            <p:spPr bwMode="auto">
              <a:xfrm>
                <a:off x="465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" name="Freeform 4255"/>
              <p:cNvSpPr>
                <a:spLocks/>
              </p:cNvSpPr>
              <p:nvPr userDrawn="1"/>
            </p:nvSpPr>
            <p:spPr bwMode="auto">
              <a:xfrm>
                <a:off x="4571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" name="Freeform 4256"/>
              <p:cNvSpPr>
                <a:spLocks/>
              </p:cNvSpPr>
              <p:nvPr userDrawn="1"/>
            </p:nvSpPr>
            <p:spPr bwMode="auto">
              <a:xfrm>
                <a:off x="448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" name="Freeform 4257"/>
              <p:cNvSpPr>
                <a:spLocks/>
              </p:cNvSpPr>
              <p:nvPr userDrawn="1"/>
            </p:nvSpPr>
            <p:spPr bwMode="auto">
              <a:xfrm>
                <a:off x="439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" name="Freeform 4258"/>
              <p:cNvSpPr>
                <a:spLocks/>
              </p:cNvSpPr>
              <p:nvPr userDrawn="1"/>
            </p:nvSpPr>
            <p:spPr bwMode="auto">
              <a:xfrm>
                <a:off x="431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" name="Freeform 4259"/>
              <p:cNvSpPr>
                <a:spLocks/>
              </p:cNvSpPr>
              <p:nvPr userDrawn="1"/>
            </p:nvSpPr>
            <p:spPr bwMode="auto">
              <a:xfrm>
                <a:off x="422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4" name="Freeform 4260"/>
              <p:cNvSpPr>
                <a:spLocks/>
              </p:cNvSpPr>
              <p:nvPr userDrawn="1"/>
            </p:nvSpPr>
            <p:spPr bwMode="auto">
              <a:xfrm>
                <a:off x="414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5" name="Freeform 4261"/>
              <p:cNvSpPr>
                <a:spLocks/>
              </p:cNvSpPr>
              <p:nvPr userDrawn="1"/>
            </p:nvSpPr>
            <p:spPr bwMode="auto">
              <a:xfrm>
                <a:off x="405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6" name="Freeform 4262"/>
              <p:cNvSpPr>
                <a:spLocks/>
              </p:cNvSpPr>
              <p:nvPr userDrawn="1"/>
            </p:nvSpPr>
            <p:spPr bwMode="auto">
              <a:xfrm>
                <a:off x="396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7" name="Freeform 4263"/>
              <p:cNvSpPr>
                <a:spLocks/>
              </p:cNvSpPr>
              <p:nvPr userDrawn="1"/>
            </p:nvSpPr>
            <p:spPr bwMode="auto">
              <a:xfrm>
                <a:off x="388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8" name="Freeform 4264"/>
              <p:cNvSpPr>
                <a:spLocks/>
              </p:cNvSpPr>
              <p:nvPr userDrawn="1"/>
            </p:nvSpPr>
            <p:spPr bwMode="auto">
              <a:xfrm>
                <a:off x="379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9" name="Freeform 4265"/>
              <p:cNvSpPr>
                <a:spLocks/>
              </p:cNvSpPr>
              <p:nvPr userDrawn="1"/>
            </p:nvSpPr>
            <p:spPr bwMode="auto">
              <a:xfrm>
                <a:off x="371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0" name="Freeform 4266"/>
              <p:cNvSpPr>
                <a:spLocks/>
              </p:cNvSpPr>
              <p:nvPr userDrawn="1"/>
            </p:nvSpPr>
            <p:spPr bwMode="auto">
              <a:xfrm>
                <a:off x="3623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1" name="Freeform 4267"/>
              <p:cNvSpPr>
                <a:spLocks/>
              </p:cNvSpPr>
              <p:nvPr userDrawn="1"/>
            </p:nvSpPr>
            <p:spPr bwMode="auto">
              <a:xfrm>
                <a:off x="181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" name="Freeform 4268"/>
              <p:cNvSpPr>
                <a:spLocks/>
              </p:cNvSpPr>
              <p:nvPr userDrawn="1"/>
            </p:nvSpPr>
            <p:spPr bwMode="auto">
              <a:xfrm>
                <a:off x="1727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" name="Freeform 4269"/>
              <p:cNvSpPr>
                <a:spLocks/>
              </p:cNvSpPr>
              <p:nvPr userDrawn="1"/>
            </p:nvSpPr>
            <p:spPr bwMode="auto">
              <a:xfrm>
                <a:off x="164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" name="Freeform 4270"/>
              <p:cNvSpPr>
                <a:spLocks/>
              </p:cNvSpPr>
              <p:nvPr userDrawn="1"/>
            </p:nvSpPr>
            <p:spPr bwMode="auto">
              <a:xfrm>
                <a:off x="155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" name="Freeform 4271"/>
              <p:cNvSpPr>
                <a:spLocks/>
              </p:cNvSpPr>
              <p:nvPr userDrawn="1"/>
            </p:nvSpPr>
            <p:spPr bwMode="auto">
              <a:xfrm>
                <a:off x="146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" name="Freeform 4272"/>
              <p:cNvSpPr>
                <a:spLocks/>
              </p:cNvSpPr>
              <p:nvPr userDrawn="1"/>
            </p:nvSpPr>
            <p:spPr bwMode="auto">
              <a:xfrm>
                <a:off x="138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" name="Freeform 4273"/>
              <p:cNvSpPr>
                <a:spLocks/>
              </p:cNvSpPr>
              <p:nvPr userDrawn="1"/>
            </p:nvSpPr>
            <p:spPr bwMode="auto">
              <a:xfrm>
                <a:off x="129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" name="Freeform 4274"/>
              <p:cNvSpPr>
                <a:spLocks/>
              </p:cNvSpPr>
              <p:nvPr userDrawn="1"/>
            </p:nvSpPr>
            <p:spPr bwMode="auto">
              <a:xfrm>
                <a:off x="121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" name="Freeform 4275"/>
              <p:cNvSpPr>
                <a:spLocks/>
              </p:cNvSpPr>
              <p:nvPr userDrawn="1"/>
            </p:nvSpPr>
            <p:spPr bwMode="auto">
              <a:xfrm>
                <a:off x="112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" name="Freeform 4276"/>
              <p:cNvSpPr>
                <a:spLocks/>
              </p:cNvSpPr>
              <p:nvPr userDrawn="1"/>
            </p:nvSpPr>
            <p:spPr bwMode="auto">
              <a:xfrm>
                <a:off x="103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" name="Freeform 4277"/>
              <p:cNvSpPr>
                <a:spLocks/>
              </p:cNvSpPr>
              <p:nvPr userDrawn="1"/>
            </p:nvSpPr>
            <p:spPr bwMode="auto">
              <a:xfrm>
                <a:off x="95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" name="Freeform 4278"/>
              <p:cNvSpPr>
                <a:spLocks/>
              </p:cNvSpPr>
              <p:nvPr userDrawn="1"/>
            </p:nvSpPr>
            <p:spPr bwMode="auto">
              <a:xfrm>
                <a:off x="86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" name="Freeform 4279"/>
              <p:cNvSpPr>
                <a:spLocks/>
              </p:cNvSpPr>
              <p:nvPr userDrawn="1"/>
            </p:nvSpPr>
            <p:spPr bwMode="auto">
              <a:xfrm>
                <a:off x="779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" name="Freeform 4280"/>
              <p:cNvSpPr>
                <a:spLocks/>
              </p:cNvSpPr>
              <p:nvPr userDrawn="1"/>
            </p:nvSpPr>
            <p:spPr bwMode="auto">
              <a:xfrm>
                <a:off x="69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" name="Freeform 4281"/>
              <p:cNvSpPr>
                <a:spLocks/>
              </p:cNvSpPr>
              <p:nvPr userDrawn="1"/>
            </p:nvSpPr>
            <p:spPr bwMode="auto">
              <a:xfrm>
                <a:off x="60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" name="Freeform 4282"/>
              <p:cNvSpPr>
                <a:spLocks/>
              </p:cNvSpPr>
              <p:nvPr userDrawn="1"/>
            </p:nvSpPr>
            <p:spPr bwMode="auto">
              <a:xfrm>
                <a:off x="52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" name="Freeform 4283"/>
              <p:cNvSpPr>
                <a:spLocks/>
              </p:cNvSpPr>
              <p:nvPr userDrawn="1"/>
            </p:nvSpPr>
            <p:spPr bwMode="auto">
              <a:xfrm>
                <a:off x="43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" name="Freeform 4284"/>
              <p:cNvSpPr>
                <a:spLocks/>
              </p:cNvSpPr>
              <p:nvPr userDrawn="1"/>
            </p:nvSpPr>
            <p:spPr bwMode="auto">
              <a:xfrm>
                <a:off x="34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" name="Freeform 4285"/>
              <p:cNvSpPr>
                <a:spLocks/>
              </p:cNvSpPr>
              <p:nvPr userDrawn="1"/>
            </p:nvSpPr>
            <p:spPr bwMode="auto">
              <a:xfrm>
                <a:off x="26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" name="Freeform 4286"/>
              <p:cNvSpPr>
                <a:spLocks/>
              </p:cNvSpPr>
              <p:nvPr userDrawn="1"/>
            </p:nvSpPr>
            <p:spPr bwMode="auto">
              <a:xfrm>
                <a:off x="17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" name="Freeform 4287"/>
              <p:cNvSpPr>
                <a:spLocks/>
              </p:cNvSpPr>
              <p:nvPr userDrawn="1"/>
            </p:nvSpPr>
            <p:spPr bwMode="auto">
              <a:xfrm>
                <a:off x="9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" name="Freeform 4288"/>
              <p:cNvSpPr>
                <a:spLocks/>
              </p:cNvSpPr>
              <p:nvPr userDrawn="1"/>
            </p:nvSpPr>
            <p:spPr bwMode="auto">
              <a:xfrm>
                <a:off x="7" y="3844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" name="Freeform 4289"/>
              <p:cNvSpPr>
                <a:spLocks/>
              </p:cNvSpPr>
              <p:nvPr userDrawn="1"/>
            </p:nvSpPr>
            <p:spPr bwMode="auto">
              <a:xfrm>
                <a:off x="190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" name="Freeform 4290"/>
              <p:cNvSpPr>
                <a:spLocks/>
              </p:cNvSpPr>
              <p:nvPr userDrawn="1"/>
            </p:nvSpPr>
            <p:spPr bwMode="auto">
              <a:xfrm>
                <a:off x="353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" name="Freeform 4291"/>
              <p:cNvSpPr>
                <a:spLocks/>
              </p:cNvSpPr>
              <p:nvPr userDrawn="1"/>
            </p:nvSpPr>
            <p:spPr bwMode="auto">
              <a:xfrm>
                <a:off x="345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" name="Freeform 4292"/>
              <p:cNvSpPr>
                <a:spLocks/>
              </p:cNvSpPr>
              <p:nvPr userDrawn="1"/>
            </p:nvSpPr>
            <p:spPr bwMode="auto">
              <a:xfrm>
                <a:off x="319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" name="Freeform 4293"/>
              <p:cNvSpPr>
                <a:spLocks/>
              </p:cNvSpPr>
              <p:nvPr userDrawn="1"/>
            </p:nvSpPr>
            <p:spPr bwMode="auto">
              <a:xfrm>
                <a:off x="310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" name="Freeform 4294"/>
              <p:cNvSpPr>
                <a:spLocks/>
              </p:cNvSpPr>
              <p:nvPr userDrawn="1"/>
            </p:nvSpPr>
            <p:spPr bwMode="auto">
              <a:xfrm>
                <a:off x="302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" name="Freeform 4295"/>
              <p:cNvSpPr>
                <a:spLocks/>
              </p:cNvSpPr>
              <p:nvPr userDrawn="1"/>
            </p:nvSpPr>
            <p:spPr bwMode="auto">
              <a:xfrm>
                <a:off x="293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" name="Freeform 4296"/>
              <p:cNvSpPr>
                <a:spLocks/>
              </p:cNvSpPr>
              <p:nvPr userDrawn="1"/>
            </p:nvSpPr>
            <p:spPr bwMode="auto">
              <a:xfrm>
                <a:off x="284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" name="Freeform 4297"/>
              <p:cNvSpPr>
                <a:spLocks/>
              </p:cNvSpPr>
              <p:nvPr userDrawn="1"/>
            </p:nvSpPr>
            <p:spPr bwMode="auto">
              <a:xfrm>
                <a:off x="276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" name="Freeform 4298"/>
              <p:cNvSpPr>
                <a:spLocks/>
              </p:cNvSpPr>
              <p:nvPr userDrawn="1"/>
            </p:nvSpPr>
            <p:spPr bwMode="auto">
              <a:xfrm>
                <a:off x="2675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" name="Freeform 4299"/>
              <p:cNvSpPr>
                <a:spLocks/>
              </p:cNvSpPr>
              <p:nvPr userDrawn="1"/>
            </p:nvSpPr>
            <p:spPr bwMode="auto">
              <a:xfrm>
                <a:off x="258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" name="Freeform 4300"/>
              <p:cNvSpPr>
                <a:spLocks/>
              </p:cNvSpPr>
              <p:nvPr userDrawn="1"/>
            </p:nvSpPr>
            <p:spPr bwMode="auto">
              <a:xfrm>
                <a:off x="250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" name="Freeform 4301"/>
              <p:cNvSpPr>
                <a:spLocks/>
              </p:cNvSpPr>
              <p:nvPr userDrawn="1"/>
            </p:nvSpPr>
            <p:spPr bwMode="auto">
              <a:xfrm>
                <a:off x="241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" name="Freeform 4302"/>
              <p:cNvSpPr>
                <a:spLocks/>
              </p:cNvSpPr>
              <p:nvPr userDrawn="1"/>
            </p:nvSpPr>
            <p:spPr bwMode="auto">
              <a:xfrm>
                <a:off x="233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" name="Freeform 4303"/>
              <p:cNvSpPr>
                <a:spLocks/>
              </p:cNvSpPr>
              <p:nvPr userDrawn="1"/>
            </p:nvSpPr>
            <p:spPr bwMode="auto">
              <a:xfrm>
                <a:off x="224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" name="Freeform 4304"/>
              <p:cNvSpPr>
                <a:spLocks/>
              </p:cNvSpPr>
              <p:nvPr userDrawn="1"/>
            </p:nvSpPr>
            <p:spPr bwMode="auto">
              <a:xfrm>
                <a:off x="215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" name="Freeform 4305"/>
              <p:cNvSpPr>
                <a:spLocks/>
              </p:cNvSpPr>
              <p:nvPr userDrawn="1"/>
            </p:nvSpPr>
            <p:spPr bwMode="auto">
              <a:xfrm>
                <a:off x="207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" name="Freeform 4306"/>
              <p:cNvSpPr>
                <a:spLocks/>
              </p:cNvSpPr>
              <p:nvPr userDrawn="1"/>
            </p:nvSpPr>
            <p:spPr bwMode="auto">
              <a:xfrm>
                <a:off x="198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" name="Freeform 4307"/>
              <p:cNvSpPr>
                <a:spLocks/>
              </p:cNvSpPr>
              <p:nvPr userDrawn="1"/>
            </p:nvSpPr>
            <p:spPr bwMode="auto">
              <a:xfrm>
                <a:off x="336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" name="Freeform 4308"/>
              <p:cNvSpPr>
                <a:spLocks/>
              </p:cNvSpPr>
              <p:nvPr userDrawn="1"/>
            </p:nvSpPr>
            <p:spPr bwMode="auto">
              <a:xfrm>
                <a:off x="327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" name="Freeform 4309"/>
              <p:cNvSpPr>
                <a:spLocks/>
              </p:cNvSpPr>
              <p:nvPr userDrawn="1"/>
            </p:nvSpPr>
            <p:spPr bwMode="auto">
              <a:xfrm>
                <a:off x="569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" name="Freeform 4310"/>
              <p:cNvSpPr>
                <a:spLocks/>
              </p:cNvSpPr>
              <p:nvPr userDrawn="1"/>
            </p:nvSpPr>
            <p:spPr bwMode="auto">
              <a:xfrm>
                <a:off x="560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" name="Freeform 4311"/>
              <p:cNvSpPr>
                <a:spLocks/>
              </p:cNvSpPr>
              <p:nvPr userDrawn="1"/>
            </p:nvSpPr>
            <p:spPr bwMode="auto">
              <a:xfrm>
                <a:off x="5519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" name="Freeform 4312"/>
              <p:cNvSpPr>
                <a:spLocks/>
              </p:cNvSpPr>
              <p:nvPr userDrawn="1"/>
            </p:nvSpPr>
            <p:spPr bwMode="auto">
              <a:xfrm>
                <a:off x="543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" name="Freeform 4313"/>
              <p:cNvSpPr>
                <a:spLocks/>
              </p:cNvSpPr>
              <p:nvPr userDrawn="1"/>
            </p:nvSpPr>
            <p:spPr bwMode="auto">
              <a:xfrm>
                <a:off x="534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" name="Freeform 4314"/>
              <p:cNvSpPr>
                <a:spLocks/>
              </p:cNvSpPr>
              <p:nvPr userDrawn="1"/>
            </p:nvSpPr>
            <p:spPr bwMode="auto">
              <a:xfrm>
                <a:off x="526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" name="Freeform 4315"/>
              <p:cNvSpPr>
                <a:spLocks/>
              </p:cNvSpPr>
              <p:nvPr userDrawn="1"/>
            </p:nvSpPr>
            <p:spPr bwMode="auto">
              <a:xfrm>
                <a:off x="517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" name="Freeform 4316"/>
              <p:cNvSpPr>
                <a:spLocks/>
              </p:cNvSpPr>
              <p:nvPr userDrawn="1"/>
            </p:nvSpPr>
            <p:spPr bwMode="auto">
              <a:xfrm>
                <a:off x="508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" name="Freeform 4317"/>
              <p:cNvSpPr>
                <a:spLocks/>
              </p:cNvSpPr>
              <p:nvPr userDrawn="1"/>
            </p:nvSpPr>
            <p:spPr bwMode="auto">
              <a:xfrm>
                <a:off x="500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" name="Freeform 4318"/>
              <p:cNvSpPr>
                <a:spLocks/>
              </p:cNvSpPr>
              <p:nvPr userDrawn="1"/>
            </p:nvSpPr>
            <p:spPr bwMode="auto">
              <a:xfrm>
                <a:off x="491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" name="Freeform 4319"/>
              <p:cNvSpPr>
                <a:spLocks/>
              </p:cNvSpPr>
              <p:nvPr userDrawn="1"/>
            </p:nvSpPr>
            <p:spPr bwMode="auto">
              <a:xfrm>
                <a:off x="483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" name="Freeform 4320"/>
              <p:cNvSpPr>
                <a:spLocks/>
              </p:cNvSpPr>
              <p:nvPr userDrawn="1"/>
            </p:nvSpPr>
            <p:spPr bwMode="auto">
              <a:xfrm>
                <a:off x="474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" name="Freeform 4321"/>
              <p:cNvSpPr>
                <a:spLocks/>
              </p:cNvSpPr>
              <p:nvPr userDrawn="1"/>
            </p:nvSpPr>
            <p:spPr bwMode="auto">
              <a:xfrm>
                <a:off x="465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" name="Freeform 4322"/>
              <p:cNvSpPr>
                <a:spLocks/>
              </p:cNvSpPr>
              <p:nvPr userDrawn="1"/>
            </p:nvSpPr>
            <p:spPr bwMode="auto">
              <a:xfrm>
                <a:off x="4571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" name="Freeform 4323"/>
              <p:cNvSpPr>
                <a:spLocks/>
              </p:cNvSpPr>
              <p:nvPr userDrawn="1"/>
            </p:nvSpPr>
            <p:spPr bwMode="auto">
              <a:xfrm>
                <a:off x="448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" name="Freeform 4324"/>
              <p:cNvSpPr>
                <a:spLocks/>
              </p:cNvSpPr>
              <p:nvPr userDrawn="1"/>
            </p:nvSpPr>
            <p:spPr bwMode="auto">
              <a:xfrm>
                <a:off x="439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" name="Freeform 4325"/>
              <p:cNvSpPr>
                <a:spLocks/>
              </p:cNvSpPr>
              <p:nvPr userDrawn="1"/>
            </p:nvSpPr>
            <p:spPr bwMode="auto">
              <a:xfrm>
                <a:off x="431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" name="Freeform 4326"/>
              <p:cNvSpPr>
                <a:spLocks/>
              </p:cNvSpPr>
              <p:nvPr userDrawn="1"/>
            </p:nvSpPr>
            <p:spPr bwMode="auto">
              <a:xfrm>
                <a:off x="422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" name="Freeform 4327"/>
              <p:cNvSpPr>
                <a:spLocks/>
              </p:cNvSpPr>
              <p:nvPr userDrawn="1"/>
            </p:nvSpPr>
            <p:spPr bwMode="auto">
              <a:xfrm>
                <a:off x="414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" name="Freeform 4328"/>
              <p:cNvSpPr>
                <a:spLocks/>
              </p:cNvSpPr>
              <p:nvPr userDrawn="1"/>
            </p:nvSpPr>
            <p:spPr bwMode="auto">
              <a:xfrm>
                <a:off x="405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" name="Freeform 4329"/>
              <p:cNvSpPr>
                <a:spLocks/>
              </p:cNvSpPr>
              <p:nvPr userDrawn="1"/>
            </p:nvSpPr>
            <p:spPr bwMode="auto">
              <a:xfrm>
                <a:off x="396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" name="Freeform 4330"/>
              <p:cNvSpPr>
                <a:spLocks/>
              </p:cNvSpPr>
              <p:nvPr userDrawn="1"/>
            </p:nvSpPr>
            <p:spPr bwMode="auto">
              <a:xfrm>
                <a:off x="388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" name="Freeform 4331"/>
              <p:cNvSpPr>
                <a:spLocks/>
              </p:cNvSpPr>
              <p:nvPr userDrawn="1"/>
            </p:nvSpPr>
            <p:spPr bwMode="auto">
              <a:xfrm>
                <a:off x="379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" name="Freeform 4332"/>
              <p:cNvSpPr>
                <a:spLocks/>
              </p:cNvSpPr>
              <p:nvPr userDrawn="1"/>
            </p:nvSpPr>
            <p:spPr bwMode="auto">
              <a:xfrm>
                <a:off x="371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" name="Freeform 4333"/>
              <p:cNvSpPr>
                <a:spLocks/>
              </p:cNvSpPr>
              <p:nvPr userDrawn="1"/>
            </p:nvSpPr>
            <p:spPr bwMode="auto">
              <a:xfrm>
                <a:off x="3623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" name="Freeform 4334"/>
              <p:cNvSpPr>
                <a:spLocks/>
              </p:cNvSpPr>
              <p:nvPr userDrawn="1"/>
            </p:nvSpPr>
            <p:spPr bwMode="auto">
              <a:xfrm>
                <a:off x="181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" name="Freeform 4335"/>
              <p:cNvSpPr>
                <a:spLocks/>
              </p:cNvSpPr>
              <p:nvPr userDrawn="1"/>
            </p:nvSpPr>
            <p:spPr bwMode="auto">
              <a:xfrm>
                <a:off x="1727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" name="Freeform 4336"/>
              <p:cNvSpPr>
                <a:spLocks/>
              </p:cNvSpPr>
              <p:nvPr userDrawn="1"/>
            </p:nvSpPr>
            <p:spPr bwMode="auto">
              <a:xfrm>
                <a:off x="164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" name="Freeform 4337"/>
              <p:cNvSpPr>
                <a:spLocks/>
              </p:cNvSpPr>
              <p:nvPr userDrawn="1"/>
            </p:nvSpPr>
            <p:spPr bwMode="auto">
              <a:xfrm>
                <a:off x="155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" name="Freeform 4338"/>
              <p:cNvSpPr>
                <a:spLocks/>
              </p:cNvSpPr>
              <p:nvPr userDrawn="1"/>
            </p:nvSpPr>
            <p:spPr bwMode="auto">
              <a:xfrm>
                <a:off x="146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" name="Freeform 4339"/>
              <p:cNvSpPr>
                <a:spLocks/>
              </p:cNvSpPr>
              <p:nvPr userDrawn="1"/>
            </p:nvSpPr>
            <p:spPr bwMode="auto">
              <a:xfrm>
                <a:off x="138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" name="Freeform 4340"/>
              <p:cNvSpPr>
                <a:spLocks/>
              </p:cNvSpPr>
              <p:nvPr userDrawn="1"/>
            </p:nvSpPr>
            <p:spPr bwMode="auto">
              <a:xfrm>
                <a:off x="129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" name="Freeform 4341"/>
              <p:cNvSpPr>
                <a:spLocks/>
              </p:cNvSpPr>
              <p:nvPr userDrawn="1"/>
            </p:nvSpPr>
            <p:spPr bwMode="auto">
              <a:xfrm>
                <a:off x="121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" name="Freeform 4342"/>
              <p:cNvSpPr>
                <a:spLocks/>
              </p:cNvSpPr>
              <p:nvPr userDrawn="1"/>
            </p:nvSpPr>
            <p:spPr bwMode="auto">
              <a:xfrm>
                <a:off x="112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" name="Freeform 4343"/>
              <p:cNvSpPr>
                <a:spLocks/>
              </p:cNvSpPr>
              <p:nvPr userDrawn="1"/>
            </p:nvSpPr>
            <p:spPr bwMode="auto">
              <a:xfrm>
                <a:off x="103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" name="Freeform 4344"/>
              <p:cNvSpPr>
                <a:spLocks/>
              </p:cNvSpPr>
              <p:nvPr userDrawn="1"/>
            </p:nvSpPr>
            <p:spPr bwMode="auto">
              <a:xfrm>
                <a:off x="95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" name="Freeform 4345"/>
              <p:cNvSpPr>
                <a:spLocks/>
              </p:cNvSpPr>
              <p:nvPr userDrawn="1"/>
            </p:nvSpPr>
            <p:spPr bwMode="auto">
              <a:xfrm>
                <a:off x="86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" name="Freeform 4346"/>
              <p:cNvSpPr>
                <a:spLocks/>
              </p:cNvSpPr>
              <p:nvPr userDrawn="1"/>
            </p:nvSpPr>
            <p:spPr bwMode="auto">
              <a:xfrm>
                <a:off x="779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" name="Freeform 4347"/>
              <p:cNvSpPr>
                <a:spLocks/>
              </p:cNvSpPr>
              <p:nvPr userDrawn="1"/>
            </p:nvSpPr>
            <p:spPr bwMode="auto">
              <a:xfrm>
                <a:off x="69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" name="Freeform 4348"/>
              <p:cNvSpPr>
                <a:spLocks/>
              </p:cNvSpPr>
              <p:nvPr userDrawn="1"/>
            </p:nvSpPr>
            <p:spPr bwMode="auto">
              <a:xfrm>
                <a:off x="60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" name="Freeform 4349"/>
              <p:cNvSpPr>
                <a:spLocks/>
              </p:cNvSpPr>
              <p:nvPr userDrawn="1"/>
            </p:nvSpPr>
            <p:spPr bwMode="auto">
              <a:xfrm>
                <a:off x="52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" name="Freeform 4350"/>
              <p:cNvSpPr>
                <a:spLocks/>
              </p:cNvSpPr>
              <p:nvPr userDrawn="1"/>
            </p:nvSpPr>
            <p:spPr bwMode="auto">
              <a:xfrm>
                <a:off x="353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" name="Freeform 4351"/>
              <p:cNvSpPr>
                <a:spLocks/>
              </p:cNvSpPr>
              <p:nvPr userDrawn="1"/>
            </p:nvSpPr>
            <p:spPr bwMode="auto">
              <a:xfrm>
                <a:off x="345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" name="Freeform 4352"/>
              <p:cNvSpPr>
                <a:spLocks/>
              </p:cNvSpPr>
              <p:nvPr userDrawn="1"/>
            </p:nvSpPr>
            <p:spPr bwMode="auto">
              <a:xfrm>
                <a:off x="336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" name="Freeform 4353"/>
              <p:cNvSpPr>
                <a:spLocks/>
              </p:cNvSpPr>
              <p:nvPr userDrawn="1"/>
            </p:nvSpPr>
            <p:spPr bwMode="auto">
              <a:xfrm>
                <a:off x="327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" name="Freeform 4354"/>
              <p:cNvSpPr>
                <a:spLocks/>
              </p:cNvSpPr>
              <p:nvPr userDrawn="1"/>
            </p:nvSpPr>
            <p:spPr bwMode="auto">
              <a:xfrm>
                <a:off x="319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" name="Freeform 4355"/>
              <p:cNvSpPr>
                <a:spLocks/>
              </p:cNvSpPr>
              <p:nvPr userDrawn="1"/>
            </p:nvSpPr>
            <p:spPr bwMode="auto">
              <a:xfrm>
                <a:off x="310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" name="Freeform 4356"/>
              <p:cNvSpPr>
                <a:spLocks/>
              </p:cNvSpPr>
              <p:nvPr userDrawn="1"/>
            </p:nvSpPr>
            <p:spPr bwMode="auto">
              <a:xfrm>
                <a:off x="302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" name="Freeform 4357"/>
              <p:cNvSpPr>
                <a:spLocks/>
              </p:cNvSpPr>
              <p:nvPr userDrawn="1"/>
            </p:nvSpPr>
            <p:spPr bwMode="auto">
              <a:xfrm>
                <a:off x="293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" name="Freeform 4358"/>
              <p:cNvSpPr>
                <a:spLocks/>
              </p:cNvSpPr>
              <p:nvPr userDrawn="1"/>
            </p:nvSpPr>
            <p:spPr bwMode="auto">
              <a:xfrm>
                <a:off x="284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" name="Freeform 4359"/>
              <p:cNvSpPr>
                <a:spLocks/>
              </p:cNvSpPr>
              <p:nvPr userDrawn="1"/>
            </p:nvSpPr>
            <p:spPr bwMode="auto">
              <a:xfrm>
                <a:off x="276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" name="Freeform 4360"/>
              <p:cNvSpPr>
                <a:spLocks/>
              </p:cNvSpPr>
              <p:nvPr userDrawn="1"/>
            </p:nvSpPr>
            <p:spPr bwMode="auto">
              <a:xfrm>
                <a:off x="2675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" name="Freeform 4361"/>
              <p:cNvSpPr>
                <a:spLocks/>
              </p:cNvSpPr>
              <p:nvPr userDrawn="1"/>
            </p:nvSpPr>
            <p:spPr bwMode="auto">
              <a:xfrm>
                <a:off x="258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" name="Freeform 4362"/>
              <p:cNvSpPr>
                <a:spLocks/>
              </p:cNvSpPr>
              <p:nvPr userDrawn="1"/>
            </p:nvSpPr>
            <p:spPr bwMode="auto">
              <a:xfrm>
                <a:off x="250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" name="Freeform 4363"/>
              <p:cNvSpPr>
                <a:spLocks/>
              </p:cNvSpPr>
              <p:nvPr userDrawn="1"/>
            </p:nvSpPr>
            <p:spPr bwMode="auto">
              <a:xfrm>
                <a:off x="241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" name="Freeform 4364"/>
              <p:cNvSpPr>
                <a:spLocks/>
              </p:cNvSpPr>
              <p:nvPr userDrawn="1"/>
            </p:nvSpPr>
            <p:spPr bwMode="auto">
              <a:xfrm>
                <a:off x="233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" name="Freeform 4365"/>
              <p:cNvSpPr>
                <a:spLocks/>
              </p:cNvSpPr>
              <p:nvPr userDrawn="1"/>
            </p:nvSpPr>
            <p:spPr bwMode="auto">
              <a:xfrm>
                <a:off x="224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" name="Freeform 4366"/>
              <p:cNvSpPr>
                <a:spLocks/>
              </p:cNvSpPr>
              <p:nvPr userDrawn="1"/>
            </p:nvSpPr>
            <p:spPr bwMode="auto">
              <a:xfrm>
                <a:off x="215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" name="Freeform 4367"/>
              <p:cNvSpPr>
                <a:spLocks/>
              </p:cNvSpPr>
              <p:nvPr userDrawn="1"/>
            </p:nvSpPr>
            <p:spPr bwMode="auto">
              <a:xfrm>
                <a:off x="207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" name="Freeform 4368"/>
              <p:cNvSpPr>
                <a:spLocks/>
              </p:cNvSpPr>
              <p:nvPr userDrawn="1"/>
            </p:nvSpPr>
            <p:spPr bwMode="auto">
              <a:xfrm>
                <a:off x="198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" name="Freeform 4369"/>
              <p:cNvSpPr>
                <a:spLocks/>
              </p:cNvSpPr>
              <p:nvPr userDrawn="1"/>
            </p:nvSpPr>
            <p:spPr bwMode="auto">
              <a:xfrm>
                <a:off x="190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" name="Freeform 4370"/>
              <p:cNvSpPr>
                <a:spLocks/>
              </p:cNvSpPr>
              <p:nvPr userDrawn="1"/>
            </p:nvSpPr>
            <p:spPr bwMode="auto">
              <a:xfrm>
                <a:off x="43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" name="Freeform 4371"/>
              <p:cNvSpPr>
                <a:spLocks/>
              </p:cNvSpPr>
              <p:nvPr userDrawn="1"/>
            </p:nvSpPr>
            <p:spPr bwMode="auto">
              <a:xfrm>
                <a:off x="34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" name="Freeform 4372"/>
              <p:cNvSpPr>
                <a:spLocks/>
              </p:cNvSpPr>
              <p:nvPr userDrawn="1"/>
            </p:nvSpPr>
            <p:spPr bwMode="auto">
              <a:xfrm>
                <a:off x="26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" name="Freeform 4373"/>
              <p:cNvSpPr>
                <a:spLocks/>
              </p:cNvSpPr>
              <p:nvPr userDrawn="1"/>
            </p:nvSpPr>
            <p:spPr bwMode="auto">
              <a:xfrm>
                <a:off x="17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" name="Freeform 4374"/>
              <p:cNvSpPr>
                <a:spLocks/>
              </p:cNvSpPr>
              <p:nvPr userDrawn="1"/>
            </p:nvSpPr>
            <p:spPr bwMode="auto">
              <a:xfrm>
                <a:off x="9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" name="Freeform 4375"/>
              <p:cNvSpPr>
                <a:spLocks/>
              </p:cNvSpPr>
              <p:nvPr userDrawn="1"/>
            </p:nvSpPr>
            <p:spPr bwMode="auto">
              <a:xfrm>
                <a:off x="7" y="3930"/>
                <a:ext cx="40" cy="44"/>
              </a:xfrm>
              <a:custGeom>
                <a:avLst/>
                <a:gdLst>
                  <a:gd name="T0" fmla="*/ 0 w 40"/>
                  <a:gd name="T1" fmla="*/ 44 h 44"/>
                  <a:gd name="T2" fmla="*/ 0 w 40"/>
                  <a:gd name="T3" fmla="*/ 0 h 44"/>
                  <a:gd name="T4" fmla="*/ 40 w 40"/>
                  <a:gd name="T5" fmla="*/ 0 h 44"/>
                  <a:gd name="T6" fmla="*/ 40 w 40"/>
                  <a:gd name="T7" fmla="*/ 44 h 44"/>
                  <a:gd name="T8" fmla="*/ 0 w 40"/>
                  <a:gd name="T9" fmla="*/ 44 h 44"/>
                  <a:gd name="T10" fmla="*/ 0 w 40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4">
                    <a:moveTo>
                      <a:pt x="0" y="44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" name="Freeform 4376"/>
              <p:cNvSpPr>
                <a:spLocks/>
              </p:cNvSpPr>
              <p:nvPr userDrawn="1"/>
            </p:nvSpPr>
            <p:spPr bwMode="auto">
              <a:xfrm>
                <a:off x="569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" name="Freeform 4377"/>
              <p:cNvSpPr>
                <a:spLocks/>
              </p:cNvSpPr>
              <p:nvPr userDrawn="1"/>
            </p:nvSpPr>
            <p:spPr bwMode="auto">
              <a:xfrm>
                <a:off x="560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" name="Freeform 4378"/>
              <p:cNvSpPr>
                <a:spLocks/>
              </p:cNvSpPr>
              <p:nvPr userDrawn="1"/>
            </p:nvSpPr>
            <p:spPr bwMode="auto">
              <a:xfrm>
                <a:off x="5519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" name="Freeform 4379"/>
              <p:cNvSpPr>
                <a:spLocks/>
              </p:cNvSpPr>
              <p:nvPr userDrawn="1"/>
            </p:nvSpPr>
            <p:spPr bwMode="auto">
              <a:xfrm>
                <a:off x="543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" name="Freeform 4380"/>
              <p:cNvSpPr>
                <a:spLocks/>
              </p:cNvSpPr>
              <p:nvPr userDrawn="1"/>
            </p:nvSpPr>
            <p:spPr bwMode="auto">
              <a:xfrm>
                <a:off x="534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" name="Freeform 4381"/>
              <p:cNvSpPr>
                <a:spLocks/>
              </p:cNvSpPr>
              <p:nvPr userDrawn="1"/>
            </p:nvSpPr>
            <p:spPr bwMode="auto">
              <a:xfrm>
                <a:off x="526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" name="Freeform 4382"/>
              <p:cNvSpPr>
                <a:spLocks/>
              </p:cNvSpPr>
              <p:nvPr userDrawn="1"/>
            </p:nvSpPr>
            <p:spPr bwMode="auto">
              <a:xfrm>
                <a:off x="517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" name="Freeform 4383"/>
              <p:cNvSpPr>
                <a:spLocks/>
              </p:cNvSpPr>
              <p:nvPr userDrawn="1"/>
            </p:nvSpPr>
            <p:spPr bwMode="auto">
              <a:xfrm>
                <a:off x="508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" name="Freeform 4384"/>
              <p:cNvSpPr>
                <a:spLocks/>
              </p:cNvSpPr>
              <p:nvPr userDrawn="1"/>
            </p:nvSpPr>
            <p:spPr bwMode="auto">
              <a:xfrm>
                <a:off x="500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" name="Freeform 4385"/>
              <p:cNvSpPr>
                <a:spLocks/>
              </p:cNvSpPr>
              <p:nvPr userDrawn="1"/>
            </p:nvSpPr>
            <p:spPr bwMode="auto">
              <a:xfrm>
                <a:off x="491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" name="Freeform 4386"/>
              <p:cNvSpPr>
                <a:spLocks/>
              </p:cNvSpPr>
              <p:nvPr userDrawn="1"/>
            </p:nvSpPr>
            <p:spPr bwMode="auto">
              <a:xfrm>
                <a:off x="483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" name="Freeform 4387"/>
              <p:cNvSpPr>
                <a:spLocks/>
              </p:cNvSpPr>
              <p:nvPr userDrawn="1"/>
            </p:nvSpPr>
            <p:spPr bwMode="auto">
              <a:xfrm>
                <a:off x="474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" name="Freeform 4388"/>
              <p:cNvSpPr>
                <a:spLocks/>
              </p:cNvSpPr>
              <p:nvPr userDrawn="1"/>
            </p:nvSpPr>
            <p:spPr bwMode="auto">
              <a:xfrm>
                <a:off x="465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" name="Freeform 4389"/>
              <p:cNvSpPr>
                <a:spLocks/>
              </p:cNvSpPr>
              <p:nvPr userDrawn="1"/>
            </p:nvSpPr>
            <p:spPr bwMode="auto">
              <a:xfrm>
                <a:off x="4571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" name="Freeform 4390"/>
              <p:cNvSpPr>
                <a:spLocks/>
              </p:cNvSpPr>
              <p:nvPr userDrawn="1"/>
            </p:nvSpPr>
            <p:spPr bwMode="auto">
              <a:xfrm>
                <a:off x="448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" name="Freeform 4391"/>
              <p:cNvSpPr>
                <a:spLocks/>
              </p:cNvSpPr>
              <p:nvPr userDrawn="1"/>
            </p:nvSpPr>
            <p:spPr bwMode="auto">
              <a:xfrm>
                <a:off x="439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" name="Freeform 4392"/>
              <p:cNvSpPr>
                <a:spLocks/>
              </p:cNvSpPr>
              <p:nvPr userDrawn="1"/>
            </p:nvSpPr>
            <p:spPr bwMode="auto">
              <a:xfrm>
                <a:off x="431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7" name="Freeform 4393"/>
              <p:cNvSpPr>
                <a:spLocks/>
              </p:cNvSpPr>
              <p:nvPr userDrawn="1"/>
            </p:nvSpPr>
            <p:spPr bwMode="auto">
              <a:xfrm>
                <a:off x="422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8" name="Freeform 4394"/>
              <p:cNvSpPr>
                <a:spLocks/>
              </p:cNvSpPr>
              <p:nvPr userDrawn="1"/>
            </p:nvSpPr>
            <p:spPr bwMode="auto">
              <a:xfrm>
                <a:off x="414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9" name="Freeform 4395"/>
              <p:cNvSpPr>
                <a:spLocks/>
              </p:cNvSpPr>
              <p:nvPr userDrawn="1"/>
            </p:nvSpPr>
            <p:spPr bwMode="auto">
              <a:xfrm>
                <a:off x="405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0" name="Freeform 4396"/>
              <p:cNvSpPr>
                <a:spLocks/>
              </p:cNvSpPr>
              <p:nvPr userDrawn="1"/>
            </p:nvSpPr>
            <p:spPr bwMode="auto">
              <a:xfrm>
                <a:off x="396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1" name="Freeform 4397"/>
              <p:cNvSpPr>
                <a:spLocks/>
              </p:cNvSpPr>
              <p:nvPr userDrawn="1"/>
            </p:nvSpPr>
            <p:spPr bwMode="auto">
              <a:xfrm>
                <a:off x="388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2" name="Freeform 4398"/>
              <p:cNvSpPr>
                <a:spLocks/>
              </p:cNvSpPr>
              <p:nvPr userDrawn="1"/>
            </p:nvSpPr>
            <p:spPr bwMode="auto">
              <a:xfrm>
                <a:off x="379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3" name="Freeform 4399"/>
              <p:cNvSpPr>
                <a:spLocks/>
              </p:cNvSpPr>
              <p:nvPr userDrawn="1"/>
            </p:nvSpPr>
            <p:spPr bwMode="auto">
              <a:xfrm>
                <a:off x="371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4" name="Freeform 4400"/>
              <p:cNvSpPr>
                <a:spLocks/>
              </p:cNvSpPr>
              <p:nvPr userDrawn="1"/>
            </p:nvSpPr>
            <p:spPr bwMode="auto">
              <a:xfrm>
                <a:off x="3623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5" name="Freeform 4401"/>
              <p:cNvSpPr>
                <a:spLocks/>
              </p:cNvSpPr>
              <p:nvPr userDrawn="1"/>
            </p:nvSpPr>
            <p:spPr bwMode="auto">
              <a:xfrm>
                <a:off x="353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6" name="Freeform 4402"/>
              <p:cNvSpPr>
                <a:spLocks/>
              </p:cNvSpPr>
              <p:nvPr userDrawn="1"/>
            </p:nvSpPr>
            <p:spPr bwMode="auto">
              <a:xfrm>
                <a:off x="345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7" name="Freeform 4403"/>
              <p:cNvSpPr>
                <a:spLocks/>
              </p:cNvSpPr>
              <p:nvPr userDrawn="1"/>
            </p:nvSpPr>
            <p:spPr bwMode="auto">
              <a:xfrm>
                <a:off x="336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8" name="Freeform 4404"/>
              <p:cNvSpPr>
                <a:spLocks/>
              </p:cNvSpPr>
              <p:nvPr userDrawn="1"/>
            </p:nvSpPr>
            <p:spPr bwMode="auto">
              <a:xfrm>
                <a:off x="327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9" name="Freeform 4405"/>
              <p:cNvSpPr>
                <a:spLocks/>
              </p:cNvSpPr>
              <p:nvPr userDrawn="1"/>
            </p:nvSpPr>
            <p:spPr bwMode="auto">
              <a:xfrm>
                <a:off x="319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0" name="Freeform 4406"/>
              <p:cNvSpPr>
                <a:spLocks/>
              </p:cNvSpPr>
              <p:nvPr userDrawn="1"/>
            </p:nvSpPr>
            <p:spPr bwMode="auto">
              <a:xfrm>
                <a:off x="310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1" name="Freeform 4407"/>
              <p:cNvSpPr>
                <a:spLocks/>
              </p:cNvSpPr>
              <p:nvPr userDrawn="1"/>
            </p:nvSpPr>
            <p:spPr bwMode="auto">
              <a:xfrm>
                <a:off x="302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2" name="Freeform 4408"/>
              <p:cNvSpPr>
                <a:spLocks/>
              </p:cNvSpPr>
              <p:nvPr userDrawn="1"/>
            </p:nvSpPr>
            <p:spPr bwMode="auto">
              <a:xfrm>
                <a:off x="293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3" name="Freeform 4409"/>
              <p:cNvSpPr>
                <a:spLocks/>
              </p:cNvSpPr>
              <p:nvPr userDrawn="1"/>
            </p:nvSpPr>
            <p:spPr bwMode="auto">
              <a:xfrm>
                <a:off x="284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4" name="Freeform 4410"/>
              <p:cNvSpPr>
                <a:spLocks/>
              </p:cNvSpPr>
              <p:nvPr userDrawn="1"/>
            </p:nvSpPr>
            <p:spPr bwMode="auto">
              <a:xfrm>
                <a:off x="276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5" name="Freeform 4411"/>
              <p:cNvSpPr>
                <a:spLocks/>
              </p:cNvSpPr>
              <p:nvPr userDrawn="1"/>
            </p:nvSpPr>
            <p:spPr bwMode="auto">
              <a:xfrm>
                <a:off x="2675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6" name="Freeform 4412"/>
              <p:cNvSpPr>
                <a:spLocks/>
              </p:cNvSpPr>
              <p:nvPr userDrawn="1"/>
            </p:nvSpPr>
            <p:spPr bwMode="auto">
              <a:xfrm>
                <a:off x="258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7" name="Freeform 4413"/>
              <p:cNvSpPr>
                <a:spLocks/>
              </p:cNvSpPr>
              <p:nvPr userDrawn="1"/>
            </p:nvSpPr>
            <p:spPr bwMode="auto">
              <a:xfrm>
                <a:off x="250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8" name="Freeform 4414"/>
              <p:cNvSpPr>
                <a:spLocks/>
              </p:cNvSpPr>
              <p:nvPr userDrawn="1"/>
            </p:nvSpPr>
            <p:spPr bwMode="auto">
              <a:xfrm>
                <a:off x="241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9" name="Freeform 4415"/>
              <p:cNvSpPr>
                <a:spLocks/>
              </p:cNvSpPr>
              <p:nvPr userDrawn="1"/>
            </p:nvSpPr>
            <p:spPr bwMode="auto">
              <a:xfrm>
                <a:off x="233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0" name="Freeform 4416"/>
              <p:cNvSpPr>
                <a:spLocks/>
              </p:cNvSpPr>
              <p:nvPr userDrawn="1"/>
            </p:nvSpPr>
            <p:spPr bwMode="auto">
              <a:xfrm>
                <a:off x="224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1" name="Freeform 4417"/>
              <p:cNvSpPr>
                <a:spLocks/>
              </p:cNvSpPr>
              <p:nvPr userDrawn="1"/>
            </p:nvSpPr>
            <p:spPr bwMode="auto">
              <a:xfrm>
                <a:off x="215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2" name="Freeform 4418"/>
              <p:cNvSpPr>
                <a:spLocks/>
              </p:cNvSpPr>
              <p:nvPr userDrawn="1"/>
            </p:nvSpPr>
            <p:spPr bwMode="auto">
              <a:xfrm>
                <a:off x="207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3" name="Freeform 4419"/>
              <p:cNvSpPr>
                <a:spLocks/>
              </p:cNvSpPr>
              <p:nvPr userDrawn="1"/>
            </p:nvSpPr>
            <p:spPr bwMode="auto">
              <a:xfrm>
                <a:off x="198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4" name="Freeform 4420"/>
              <p:cNvSpPr>
                <a:spLocks/>
              </p:cNvSpPr>
              <p:nvPr userDrawn="1"/>
            </p:nvSpPr>
            <p:spPr bwMode="auto">
              <a:xfrm>
                <a:off x="190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5" name="Freeform 4421"/>
              <p:cNvSpPr>
                <a:spLocks/>
              </p:cNvSpPr>
              <p:nvPr userDrawn="1"/>
            </p:nvSpPr>
            <p:spPr bwMode="auto">
              <a:xfrm>
                <a:off x="181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6" name="Freeform 4422"/>
              <p:cNvSpPr>
                <a:spLocks/>
              </p:cNvSpPr>
              <p:nvPr userDrawn="1"/>
            </p:nvSpPr>
            <p:spPr bwMode="auto">
              <a:xfrm>
                <a:off x="1727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7" name="Freeform 4423"/>
              <p:cNvSpPr>
                <a:spLocks/>
              </p:cNvSpPr>
              <p:nvPr userDrawn="1"/>
            </p:nvSpPr>
            <p:spPr bwMode="auto">
              <a:xfrm>
                <a:off x="164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8" name="Freeform 4424"/>
              <p:cNvSpPr>
                <a:spLocks/>
              </p:cNvSpPr>
              <p:nvPr userDrawn="1"/>
            </p:nvSpPr>
            <p:spPr bwMode="auto">
              <a:xfrm>
                <a:off x="155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9" name="Freeform 4425"/>
              <p:cNvSpPr>
                <a:spLocks/>
              </p:cNvSpPr>
              <p:nvPr userDrawn="1"/>
            </p:nvSpPr>
            <p:spPr bwMode="auto">
              <a:xfrm>
                <a:off x="146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0" name="Freeform 4426"/>
              <p:cNvSpPr>
                <a:spLocks/>
              </p:cNvSpPr>
              <p:nvPr userDrawn="1"/>
            </p:nvSpPr>
            <p:spPr bwMode="auto">
              <a:xfrm>
                <a:off x="138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1" name="Freeform 4427"/>
              <p:cNvSpPr>
                <a:spLocks/>
              </p:cNvSpPr>
              <p:nvPr userDrawn="1"/>
            </p:nvSpPr>
            <p:spPr bwMode="auto">
              <a:xfrm>
                <a:off x="129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2" name="Freeform 4428"/>
              <p:cNvSpPr>
                <a:spLocks/>
              </p:cNvSpPr>
              <p:nvPr userDrawn="1"/>
            </p:nvSpPr>
            <p:spPr bwMode="auto">
              <a:xfrm>
                <a:off x="121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3" name="Freeform 4429"/>
              <p:cNvSpPr>
                <a:spLocks/>
              </p:cNvSpPr>
              <p:nvPr userDrawn="1"/>
            </p:nvSpPr>
            <p:spPr bwMode="auto">
              <a:xfrm>
                <a:off x="112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4" name="Freeform 4430"/>
              <p:cNvSpPr>
                <a:spLocks/>
              </p:cNvSpPr>
              <p:nvPr userDrawn="1"/>
            </p:nvSpPr>
            <p:spPr bwMode="auto">
              <a:xfrm>
                <a:off x="103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5" name="Freeform 4431"/>
              <p:cNvSpPr>
                <a:spLocks/>
              </p:cNvSpPr>
              <p:nvPr userDrawn="1"/>
            </p:nvSpPr>
            <p:spPr bwMode="auto">
              <a:xfrm>
                <a:off x="95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6" name="Freeform 4432"/>
              <p:cNvSpPr>
                <a:spLocks/>
              </p:cNvSpPr>
              <p:nvPr userDrawn="1"/>
            </p:nvSpPr>
            <p:spPr bwMode="auto">
              <a:xfrm>
                <a:off x="86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7" name="Freeform 4433"/>
              <p:cNvSpPr>
                <a:spLocks/>
              </p:cNvSpPr>
              <p:nvPr userDrawn="1"/>
            </p:nvSpPr>
            <p:spPr bwMode="auto">
              <a:xfrm>
                <a:off x="779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8" name="Freeform 4434"/>
              <p:cNvSpPr>
                <a:spLocks/>
              </p:cNvSpPr>
              <p:nvPr userDrawn="1"/>
            </p:nvSpPr>
            <p:spPr bwMode="auto">
              <a:xfrm>
                <a:off x="69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9" name="Freeform 4435"/>
              <p:cNvSpPr>
                <a:spLocks/>
              </p:cNvSpPr>
              <p:nvPr userDrawn="1"/>
            </p:nvSpPr>
            <p:spPr bwMode="auto">
              <a:xfrm>
                <a:off x="60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0" name="Freeform 4436"/>
              <p:cNvSpPr>
                <a:spLocks/>
              </p:cNvSpPr>
              <p:nvPr userDrawn="1"/>
            </p:nvSpPr>
            <p:spPr bwMode="auto">
              <a:xfrm>
                <a:off x="52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1" name="Freeform 4437"/>
              <p:cNvSpPr>
                <a:spLocks/>
              </p:cNvSpPr>
              <p:nvPr userDrawn="1"/>
            </p:nvSpPr>
            <p:spPr bwMode="auto">
              <a:xfrm>
                <a:off x="43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2" name="Freeform 4438"/>
              <p:cNvSpPr>
                <a:spLocks/>
              </p:cNvSpPr>
              <p:nvPr userDrawn="1"/>
            </p:nvSpPr>
            <p:spPr bwMode="auto">
              <a:xfrm>
                <a:off x="34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3" name="Freeform 4439"/>
              <p:cNvSpPr>
                <a:spLocks/>
              </p:cNvSpPr>
              <p:nvPr userDrawn="1"/>
            </p:nvSpPr>
            <p:spPr bwMode="auto">
              <a:xfrm>
                <a:off x="26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4" name="Freeform 4440"/>
              <p:cNvSpPr>
                <a:spLocks/>
              </p:cNvSpPr>
              <p:nvPr userDrawn="1"/>
            </p:nvSpPr>
            <p:spPr bwMode="auto">
              <a:xfrm>
                <a:off x="17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5" name="Freeform 4441"/>
              <p:cNvSpPr>
                <a:spLocks/>
              </p:cNvSpPr>
              <p:nvPr userDrawn="1"/>
            </p:nvSpPr>
            <p:spPr bwMode="auto">
              <a:xfrm>
                <a:off x="9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6" name="Freeform 4442"/>
              <p:cNvSpPr>
                <a:spLocks/>
              </p:cNvSpPr>
              <p:nvPr userDrawn="1"/>
            </p:nvSpPr>
            <p:spPr bwMode="auto">
              <a:xfrm>
                <a:off x="7" y="4017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7" name="Freeform 4443"/>
              <p:cNvSpPr>
                <a:spLocks/>
              </p:cNvSpPr>
              <p:nvPr userDrawn="1"/>
            </p:nvSpPr>
            <p:spPr bwMode="auto">
              <a:xfrm>
                <a:off x="569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8" name="Freeform 4444"/>
              <p:cNvSpPr>
                <a:spLocks/>
              </p:cNvSpPr>
              <p:nvPr userDrawn="1"/>
            </p:nvSpPr>
            <p:spPr bwMode="auto">
              <a:xfrm>
                <a:off x="560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9" name="Freeform 4445"/>
              <p:cNvSpPr>
                <a:spLocks/>
              </p:cNvSpPr>
              <p:nvPr userDrawn="1"/>
            </p:nvSpPr>
            <p:spPr bwMode="auto">
              <a:xfrm>
                <a:off x="5519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0" name="Freeform 4446"/>
              <p:cNvSpPr>
                <a:spLocks/>
              </p:cNvSpPr>
              <p:nvPr userDrawn="1"/>
            </p:nvSpPr>
            <p:spPr bwMode="auto">
              <a:xfrm>
                <a:off x="543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1" name="Freeform 4447"/>
              <p:cNvSpPr>
                <a:spLocks/>
              </p:cNvSpPr>
              <p:nvPr userDrawn="1"/>
            </p:nvSpPr>
            <p:spPr bwMode="auto">
              <a:xfrm>
                <a:off x="534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2" name="Freeform 4448"/>
              <p:cNvSpPr>
                <a:spLocks/>
              </p:cNvSpPr>
              <p:nvPr userDrawn="1"/>
            </p:nvSpPr>
            <p:spPr bwMode="auto">
              <a:xfrm>
                <a:off x="526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3" name="Freeform 4449"/>
              <p:cNvSpPr>
                <a:spLocks/>
              </p:cNvSpPr>
              <p:nvPr userDrawn="1"/>
            </p:nvSpPr>
            <p:spPr bwMode="auto">
              <a:xfrm>
                <a:off x="517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4" name="Freeform 4450"/>
              <p:cNvSpPr>
                <a:spLocks/>
              </p:cNvSpPr>
              <p:nvPr userDrawn="1"/>
            </p:nvSpPr>
            <p:spPr bwMode="auto">
              <a:xfrm>
                <a:off x="508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5" name="Freeform 4451"/>
              <p:cNvSpPr>
                <a:spLocks/>
              </p:cNvSpPr>
              <p:nvPr userDrawn="1"/>
            </p:nvSpPr>
            <p:spPr bwMode="auto">
              <a:xfrm>
                <a:off x="500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6" name="Freeform 4452"/>
              <p:cNvSpPr>
                <a:spLocks/>
              </p:cNvSpPr>
              <p:nvPr userDrawn="1"/>
            </p:nvSpPr>
            <p:spPr bwMode="auto">
              <a:xfrm>
                <a:off x="491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7" name="Freeform 4453"/>
              <p:cNvSpPr>
                <a:spLocks/>
              </p:cNvSpPr>
              <p:nvPr userDrawn="1"/>
            </p:nvSpPr>
            <p:spPr bwMode="auto">
              <a:xfrm>
                <a:off x="483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8" name="Freeform 4454"/>
              <p:cNvSpPr>
                <a:spLocks/>
              </p:cNvSpPr>
              <p:nvPr userDrawn="1"/>
            </p:nvSpPr>
            <p:spPr bwMode="auto">
              <a:xfrm>
                <a:off x="474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9" name="Freeform 4455"/>
              <p:cNvSpPr>
                <a:spLocks/>
              </p:cNvSpPr>
              <p:nvPr userDrawn="1"/>
            </p:nvSpPr>
            <p:spPr bwMode="auto">
              <a:xfrm>
                <a:off x="465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0" name="Freeform 4456"/>
              <p:cNvSpPr>
                <a:spLocks/>
              </p:cNvSpPr>
              <p:nvPr userDrawn="1"/>
            </p:nvSpPr>
            <p:spPr bwMode="auto">
              <a:xfrm>
                <a:off x="4571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1" name="Freeform 4457"/>
              <p:cNvSpPr>
                <a:spLocks/>
              </p:cNvSpPr>
              <p:nvPr userDrawn="1"/>
            </p:nvSpPr>
            <p:spPr bwMode="auto">
              <a:xfrm>
                <a:off x="448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2" name="Freeform 4458"/>
              <p:cNvSpPr>
                <a:spLocks/>
              </p:cNvSpPr>
              <p:nvPr userDrawn="1"/>
            </p:nvSpPr>
            <p:spPr bwMode="auto">
              <a:xfrm>
                <a:off x="439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3" name="Freeform 4459"/>
              <p:cNvSpPr>
                <a:spLocks/>
              </p:cNvSpPr>
              <p:nvPr userDrawn="1"/>
            </p:nvSpPr>
            <p:spPr bwMode="auto">
              <a:xfrm>
                <a:off x="431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4" name="Freeform 4460"/>
              <p:cNvSpPr>
                <a:spLocks/>
              </p:cNvSpPr>
              <p:nvPr userDrawn="1"/>
            </p:nvSpPr>
            <p:spPr bwMode="auto">
              <a:xfrm>
                <a:off x="422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5" name="Freeform 4461"/>
              <p:cNvSpPr>
                <a:spLocks/>
              </p:cNvSpPr>
              <p:nvPr userDrawn="1"/>
            </p:nvSpPr>
            <p:spPr bwMode="auto">
              <a:xfrm>
                <a:off x="414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6" name="Freeform 4462"/>
              <p:cNvSpPr>
                <a:spLocks/>
              </p:cNvSpPr>
              <p:nvPr userDrawn="1"/>
            </p:nvSpPr>
            <p:spPr bwMode="auto">
              <a:xfrm>
                <a:off x="405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7" name="Freeform 4463"/>
              <p:cNvSpPr>
                <a:spLocks/>
              </p:cNvSpPr>
              <p:nvPr userDrawn="1"/>
            </p:nvSpPr>
            <p:spPr bwMode="auto">
              <a:xfrm>
                <a:off x="396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8" name="Freeform 4464"/>
              <p:cNvSpPr>
                <a:spLocks/>
              </p:cNvSpPr>
              <p:nvPr userDrawn="1"/>
            </p:nvSpPr>
            <p:spPr bwMode="auto">
              <a:xfrm>
                <a:off x="388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9" name="Freeform 4465"/>
              <p:cNvSpPr>
                <a:spLocks/>
              </p:cNvSpPr>
              <p:nvPr userDrawn="1"/>
            </p:nvSpPr>
            <p:spPr bwMode="auto">
              <a:xfrm>
                <a:off x="379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0" name="Freeform 4466"/>
              <p:cNvSpPr>
                <a:spLocks/>
              </p:cNvSpPr>
              <p:nvPr userDrawn="1"/>
            </p:nvSpPr>
            <p:spPr bwMode="auto">
              <a:xfrm>
                <a:off x="371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1" name="Freeform 4467"/>
              <p:cNvSpPr>
                <a:spLocks/>
              </p:cNvSpPr>
              <p:nvPr userDrawn="1"/>
            </p:nvSpPr>
            <p:spPr bwMode="auto">
              <a:xfrm>
                <a:off x="3623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2" name="Freeform 4468"/>
              <p:cNvSpPr>
                <a:spLocks/>
              </p:cNvSpPr>
              <p:nvPr userDrawn="1"/>
            </p:nvSpPr>
            <p:spPr bwMode="auto">
              <a:xfrm>
                <a:off x="353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3" name="Freeform 4469"/>
              <p:cNvSpPr>
                <a:spLocks/>
              </p:cNvSpPr>
              <p:nvPr userDrawn="1"/>
            </p:nvSpPr>
            <p:spPr bwMode="auto">
              <a:xfrm>
                <a:off x="345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4" name="Freeform 4470"/>
              <p:cNvSpPr>
                <a:spLocks/>
              </p:cNvSpPr>
              <p:nvPr userDrawn="1"/>
            </p:nvSpPr>
            <p:spPr bwMode="auto">
              <a:xfrm>
                <a:off x="336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5" name="Freeform 4471"/>
              <p:cNvSpPr>
                <a:spLocks/>
              </p:cNvSpPr>
              <p:nvPr userDrawn="1"/>
            </p:nvSpPr>
            <p:spPr bwMode="auto">
              <a:xfrm>
                <a:off x="327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6" name="Freeform 4472"/>
              <p:cNvSpPr>
                <a:spLocks/>
              </p:cNvSpPr>
              <p:nvPr userDrawn="1"/>
            </p:nvSpPr>
            <p:spPr bwMode="auto">
              <a:xfrm>
                <a:off x="319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7" name="Freeform 4473"/>
              <p:cNvSpPr>
                <a:spLocks/>
              </p:cNvSpPr>
              <p:nvPr userDrawn="1"/>
            </p:nvSpPr>
            <p:spPr bwMode="auto">
              <a:xfrm>
                <a:off x="310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8" name="Freeform 4474"/>
              <p:cNvSpPr>
                <a:spLocks/>
              </p:cNvSpPr>
              <p:nvPr userDrawn="1"/>
            </p:nvSpPr>
            <p:spPr bwMode="auto">
              <a:xfrm>
                <a:off x="302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9" name="Freeform 4475"/>
              <p:cNvSpPr>
                <a:spLocks/>
              </p:cNvSpPr>
              <p:nvPr userDrawn="1"/>
            </p:nvSpPr>
            <p:spPr bwMode="auto">
              <a:xfrm>
                <a:off x="293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0" name="Freeform 4476"/>
              <p:cNvSpPr>
                <a:spLocks/>
              </p:cNvSpPr>
              <p:nvPr userDrawn="1"/>
            </p:nvSpPr>
            <p:spPr bwMode="auto">
              <a:xfrm>
                <a:off x="284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1" name="Freeform 4477"/>
              <p:cNvSpPr>
                <a:spLocks/>
              </p:cNvSpPr>
              <p:nvPr userDrawn="1"/>
            </p:nvSpPr>
            <p:spPr bwMode="auto">
              <a:xfrm>
                <a:off x="276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2" name="Freeform 4478"/>
              <p:cNvSpPr>
                <a:spLocks/>
              </p:cNvSpPr>
              <p:nvPr userDrawn="1"/>
            </p:nvSpPr>
            <p:spPr bwMode="auto">
              <a:xfrm>
                <a:off x="2675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3" name="Freeform 4479"/>
              <p:cNvSpPr>
                <a:spLocks/>
              </p:cNvSpPr>
              <p:nvPr userDrawn="1"/>
            </p:nvSpPr>
            <p:spPr bwMode="auto">
              <a:xfrm>
                <a:off x="258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" name="Freeform 4480"/>
              <p:cNvSpPr>
                <a:spLocks/>
              </p:cNvSpPr>
              <p:nvPr userDrawn="1"/>
            </p:nvSpPr>
            <p:spPr bwMode="auto">
              <a:xfrm>
                <a:off x="250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" name="Freeform 4481"/>
              <p:cNvSpPr>
                <a:spLocks/>
              </p:cNvSpPr>
              <p:nvPr userDrawn="1"/>
            </p:nvSpPr>
            <p:spPr bwMode="auto">
              <a:xfrm>
                <a:off x="241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" name="Freeform 4482"/>
              <p:cNvSpPr>
                <a:spLocks/>
              </p:cNvSpPr>
              <p:nvPr userDrawn="1"/>
            </p:nvSpPr>
            <p:spPr bwMode="auto">
              <a:xfrm>
                <a:off x="233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7" name="Freeform 4483"/>
              <p:cNvSpPr>
                <a:spLocks/>
              </p:cNvSpPr>
              <p:nvPr userDrawn="1"/>
            </p:nvSpPr>
            <p:spPr bwMode="auto">
              <a:xfrm>
                <a:off x="224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8" name="Freeform 4484"/>
              <p:cNvSpPr>
                <a:spLocks/>
              </p:cNvSpPr>
              <p:nvPr userDrawn="1"/>
            </p:nvSpPr>
            <p:spPr bwMode="auto">
              <a:xfrm>
                <a:off x="215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9" name="Freeform 4485"/>
              <p:cNvSpPr>
                <a:spLocks/>
              </p:cNvSpPr>
              <p:nvPr userDrawn="1"/>
            </p:nvSpPr>
            <p:spPr bwMode="auto">
              <a:xfrm>
                <a:off x="207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0" name="Freeform 4486"/>
              <p:cNvSpPr>
                <a:spLocks/>
              </p:cNvSpPr>
              <p:nvPr userDrawn="1"/>
            </p:nvSpPr>
            <p:spPr bwMode="auto">
              <a:xfrm>
                <a:off x="198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1" name="Freeform 4487"/>
              <p:cNvSpPr>
                <a:spLocks/>
              </p:cNvSpPr>
              <p:nvPr userDrawn="1"/>
            </p:nvSpPr>
            <p:spPr bwMode="auto">
              <a:xfrm>
                <a:off x="190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2" name="Freeform 4488"/>
              <p:cNvSpPr>
                <a:spLocks/>
              </p:cNvSpPr>
              <p:nvPr userDrawn="1"/>
            </p:nvSpPr>
            <p:spPr bwMode="auto">
              <a:xfrm>
                <a:off x="181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3" name="Freeform 4489"/>
              <p:cNvSpPr>
                <a:spLocks/>
              </p:cNvSpPr>
              <p:nvPr userDrawn="1"/>
            </p:nvSpPr>
            <p:spPr bwMode="auto">
              <a:xfrm>
                <a:off x="1727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4" name="Freeform 4490"/>
              <p:cNvSpPr>
                <a:spLocks/>
              </p:cNvSpPr>
              <p:nvPr userDrawn="1"/>
            </p:nvSpPr>
            <p:spPr bwMode="auto">
              <a:xfrm>
                <a:off x="164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5" name="Freeform 4491"/>
              <p:cNvSpPr>
                <a:spLocks/>
              </p:cNvSpPr>
              <p:nvPr userDrawn="1"/>
            </p:nvSpPr>
            <p:spPr bwMode="auto">
              <a:xfrm>
                <a:off x="155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6" name="Freeform 4492"/>
              <p:cNvSpPr>
                <a:spLocks/>
              </p:cNvSpPr>
              <p:nvPr userDrawn="1"/>
            </p:nvSpPr>
            <p:spPr bwMode="auto">
              <a:xfrm>
                <a:off x="146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7" name="Freeform 4493"/>
              <p:cNvSpPr>
                <a:spLocks/>
              </p:cNvSpPr>
              <p:nvPr userDrawn="1"/>
            </p:nvSpPr>
            <p:spPr bwMode="auto">
              <a:xfrm>
                <a:off x="138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8" name="Freeform 4494"/>
              <p:cNvSpPr>
                <a:spLocks/>
              </p:cNvSpPr>
              <p:nvPr userDrawn="1"/>
            </p:nvSpPr>
            <p:spPr bwMode="auto">
              <a:xfrm>
                <a:off x="129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9" name="Freeform 4495"/>
              <p:cNvSpPr>
                <a:spLocks/>
              </p:cNvSpPr>
              <p:nvPr userDrawn="1"/>
            </p:nvSpPr>
            <p:spPr bwMode="auto">
              <a:xfrm>
                <a:off x="121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0" name="Freeform 4496"/>
              <p:cNvSpPr>
                <a:spLocks/>
              </p:cNvSpPr>
              <p:nvPr userDrawn="1"/>
            </p:nvSpPr>
            <p:spPr bwMode="auto">
              <a:xfrm>
                <a:off x="112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1" name="Freeform 4497"/>
              <p:cNvSpPr>
                <a:spLocks/>
              </p:cNvSpPr>
              <p:nvPr userDrawn="1"/>
            </p:nvSpPr>
            <p:spPr bwMode="auto">
              <a:xfrm>
                <a:off x="103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2" name="Freeform 4498"/>
              <p:cNvSpPr>
                <a:spLocks/>
              </p:cNvSpPr>
              <p:nvPr userDrawn="1"/>
            </p:nvSpPr>
            <p:spPr bwMode="auto">
              <a:xfrm>
                <a:off x="95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3" name="Freeform 4499"/>
              <p:cNvSpPr>
                <a:spLocks/>
              </p:cNvSpPr>
              <p:nvPr userDrawn="1"/>
            </p:nvSpPr>
            <p:spPr bwMode="auto">
              <a:xfrm>
                <a:off x="86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4" name="Freeform 4500"/>
              <p:cNvSpPr>
                <a:spLocks/>
              </p:cNvSpPr>
              <p:nvPr userDrawn="1"/>
            </p:nvSpPr>
            <p:spPr bwMode="auto">
              <a:xfrm>
                <a:off x="779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5" name="Freeform 4501"/>
              <p:cNvSpPr>
                <a:spLocks/>
              </p:cNvSpPr>
              <p:nvPr userDrawn="1"/>
            </p:nvSpPr>
            <p:spPr bwMode="auto">
              <a:xfrm>
                <a:off x="69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6" name="Freeform 4502"/>
              <p:cNvSpPr>
                <a:spLocks/>
              </p:cNvSpPr>
              <p:nvPr userDrawn="1"/>
            </p:nvSpPr>
            <p:spPr bwMode="auto">
              <a:xfrm>
                <a:off x="60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7" name="Freeform 4503"/>
              <p:cNvSpPr>
                <a:spLocks/>
              </p:cNvSpPr>
              <p:nvPr userDrawn="1"/>
            </p:nvSpPr>
            <p:spPr bwMode="auto">
              <a:xfrm>
                <a:off x="52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8" name="Freeform 4504"/>
              <p:cNvSpPr>
                <a:spLocks/>
              </p:cNvSpPr>
              <p:nvPr userDrawn="1"/>
            </p:nvSpPr>
            <p:spPr bwMode="auto">
              <a:xfrm>
                <a:off x="43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9" name="Freeform 4505"/>
              <p:cNvSpPr>
                <a:spLocks/>
              </p:cNvSpPr>
              <p:nvPr userDrawn="1"/>
            </p:nvSpPr>
            <p:spPr bwMode="auto">
              <a:xfrm>
                <a:off x="34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0" name="Freeform 4506"/>
              <p:cNvSpPr>
                <a:spLocks/>
              </p:cNvSpPr>
              <p:nvPr userDrawn="1"/>
            </p:nvSpPr>
            <p:spPr bwMode="auto">
              <a:xfrm>
                <a:off x="26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1" name="Freeform 4507"/>
              <p:cNvSpPr>
                <a:spLocks/>
              </p:cNvSpPr>
              <p:nvPr userDrawn="1"/>
            </p:nvSpPr>
            <p:spPr bwMode="auto">
              <a:xfrm>
                <a:off x="17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2" name="Freeform 4508"/>
              <p:cNvSpPr>
                <a:spLocks/>
              </p:cNvSpPr>
              <p:nvPr userDrawn="1"/>
            </p:nvSpPr>
            <p:spPr bwMode="auto">
              <a:xfrm>
                <a:off x="9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3" name="Freeform 4509"/>
              <p:cNvSpPr>
                <a:spLocks/>
              </p:cNvSpPr>
              <p:nvPr userDrawn="1"/>
            </p:nvSpPr>
            <p:spPr bwMode="auto">
              <a:xfrm>
                <a:off x="7" y="4189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4" name="Freeform 4510"/>
              <p:cNvSpPr>
                <a:spLocks/>
              </p:cNvSpPr>
              <p:nvPr userDrawn="1"/>
            </p:nvSpPr>
            <p:spPr bwMode="auto">
              <a:xfrm>
                <a:off x="569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5" name="Freeform 4511"/>
              <p:cNvSpPr>
                <a:spLocks/>
              </p:cNvSpPr>
              <p:nvPr userDrawn="1"/>
            </p:nvSpPr>
            <p:spPr bwMode="auto">
              <a:xfrm>
                <a:off x="560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6" name="Freeform 4512"/>
              <p:cNvSpPr>
                <a:spLocks/>
              </p:cNvSpPr>
              <p:nvPr userDrawn="1"/>
            </p:nvSpPr>
            <p:spPr bwMode="auto">
              <a:xfrm>
                <a:off x="5519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7" name="Freeform 4513"/>
              <p:cNvSpPr>
                <a:spLocks/>
              </p:cNvSpPr>
              <p:nvPr userDrawn="1"/>
            </p:nvSpPr>
            <p:spPr bwMode="auto">
              <a:xfrm>
                <a:off x="543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8" name="Freeform 4514"/>
              <p:cNvSpPr>
                <a:spLocks/>
              </p:cNvSpPr>
              <p:nvPr userDrawn="1"/>
            </p:nvSpPr>
            <p:spPr bwMode="auto">
              <a:xfrm>
                <a:off x="534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9" name="Freeform 4515"/>
              <p:cNvSpPr>
                <a:spLocks/>
              </p:cNvSpPr>
              <p:nvPr userDrawn="1"/>
            </p:nvSpPr>
            <p:spPr bwMode="auto">
              <a:xfrm>
                <a:off x="526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0" name="Freeform 4516"/>
              <p:cNvSpPr>
                <a:spLocks/>
              </p:cNvSpPr>
              <p:nvPr userDrawn="1"/>
            </p:nvSpPr>
            <p:spPr bwMode="auto">
              <a:xfrm>
                <a:off x="517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1" name="Freeform 4517"/>
              <p:cNvSpPr>
                <a:spLocks/>
              </p:cNvSpPr>
              <p:nvPr userDrawn="1"/>
            </p:nvSpPr>
            <p:spPr bwMode="auto">
              <a:xfrm>
                <a:off x="508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2" name="Freeform 4518"/>
              <p:cNvSpPr>
                <a:spLocks/>
              </p:cNvSpPr>
              <p:nvPr userDrawn="1"/>
            </p:nvSpPr>
            <p:spPr bwMode="auto">
              <a:xfrm>
                <a:off x="500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3" name="Freeform 4519"/>
              <p:cNvSpPr>
                <a:spLocks/>
              </p:cNvSpPr>
              <p:nvPr userDrawn="1"/>
            </p:nvSpPr>
            <p:spPr bwMode="auto">
              <a:xfrm>
                <a:off x="491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4" name="Freeform 4520"/>
              <p:cNvSpPr>
                <a:spLocks/>
              </p:cNvSpPr>
              <p:nvPr userDrawn="1"/>
            </p:nvSpPr>
            <p:spPr bwMode="auto">
              <a:xfrm>
                <a:off x="483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5" name="Freeform 4521"/>
              <p:cNvSpPr>
                <a:spLocks/>
              </p:cNvSpPr>
              <p:nvPr userDrawn="1"/>
            </p:nvSpPr>
            <p:spPr bwMode="auto">
              <a:xfrm>
                <a:off x="474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6" name="Freeform 4522"/>
              <p:cNvSpPr>
                <a:spLocks/>
              </p:cNvSpPr>
              <p:nvPr userDrawn="1"/>
            </p:nvSpPr>
            <p:spPr bwMode="auto">
              <a:xfrm>
                <a:off x="465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7" name="Freeform 4523"/>
              <p:cNvSpPr>
                <a:spLocks/>
              </p:cNvSpPr>
              <p:nvPr userDrawn="1"/>
            </p:nvSpPr>
            <p:spPr bwMode="auto">
              <a:xfrm>
                <a:off x="4571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8" name="Freeform 4524"/>
              <p:cNvSpPr>
                <a:spLocks/>
              </p:cNvSpPr>
              <p:nvPr userDrawn="1"/>
            </p:nvSpPr>
            <p:spPr bwMode="auto">
              <a:xfrm>
                <a:off x="448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9" name="Freeform 4525"/>
              <p:cNvSpPr>
                <a:spLocks/>
              </p:cNvSpPr>
              <p:nvPr userDrawn="1"/>
            </p:nvSpPr>
            <p:spPr bwMode="auto">
              <a:xfrm>
                <a:off x="439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0" name="Freeform 4526"/>
              <p:cNvSpPr>
                <a:spLocks/>
              </p:cNvSpPr>
              <p:nvPr userDrawn="1"/>
            </p:nvSpPr>
            <p:spPr bwMode="auto">
              <a:xfrm>
                <a:off x="431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1" name="Freeform 4527"/>
              <p:cNvSpPr>
                <a:spLocks/>
              </p:cNvSpPr>
              <p:nvPr userDrawn="1"/>
            </p:nvSpPr>
            <p:spPr bwMode="auto">
              <a:xfrm>
                <a:off x="422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2" name="Freeform 4528"/>
              <p:cNvSpPr>
                <a:spLocks/>
              </p:cNvSpPr>
              <p:nvPr userDrawn="1"/>
            </p:nvSpPr>
            <p:spPr bwMode="auto">
              <a:xfrm>
                <a:off x="414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3" name="Freeform 4529"/>
              <p:cNvSpPr>
                <a:spLocks/>
              </p:cNvSpPr>
              <p:nvPr userDrawn="1"/>
            </p:nvSpPr>
            <p:spPr bwMode="auto">
              <a:xfrm>
                <a:off x="405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4" name="Freeform 4530"/>
              <p:cNvSpPr>
                <a:spLocks/>
              </p:cNvSpPr>
              <p:nvPr userDrawn="1"/>
            </p:nvSpPr>
            <p:spPr bwMode="auto">
              <a:xfrm>
                <a:off x="396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5" name="Freeform 4531"/>
              <p:cNvSpPr>
                <a:spLocks/>
              </p:cNvSpPr>
              <p:nvPr userDrawn="1"/>
            </p:nvSpPr>
            <p:spPr bwMode="auto">
              <a:xfrm>
                <a:off x="388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6" name="Freeform 4532"/>
              <p:cNvSpPr>
                <a:spLocks/>
              </p:cNvSpPr>
              <p:nvPr userDrawn="1"/>
            </p:nvSpPr>
            <p:spPr bwMode="auto">
              <a:xfrm>
                <a:off x="379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7" name="Freeform 4533"/>
              <p:cNvSpPr>
                <a:spLocks/>
              </p:cNvSpPr>
              <p:nvPr userDrawn="1"/>
            </p:nvSpPr>
            <p:spPr bwMode="auto">
              <a:xfrm>
                <a:off x="371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8" name="Freeform 4534"/>
              <p:cNvSpPr>
                <a:spLocks/>
              </p:cNvSpPr>
              <p:nvPr userDrawn="1"/>
            </p:nvSpPr>
            <p:spPr bwMode="auto">
              <a:xfrm>
                <a:off x="3623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9" name="Freeform 4535"/>
              <p:cNvSpPr>
                <a:spLocks/>
              </p:cNvSpPr>
              <p:nvPr userDrawn="1"/>
            </p:nvSpPr>
            <p:spPr bwMode="auto">
              <a:xfrm>
                <a:off x="353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0" name="Freeform 4536"/>
              <p:cNvSpPr>
                <a:spLocks/>
              </p:cNvSpPr>
              <p:nvPr userDrawn="1"/>
            </p:nvSpPr>
            <p:spPr bwMode="auto">
              <a:xfrm>
                <a:off x="345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1" name="Freeform 4537"/>
              <p:cNvSpPr>
                <a:spLocks/>
              </p:cNvSpPr>
              <p:nvPr userDrawn="1"/>
            </p:nvSpPr>
            <p:spPr bwMode="auto">
              <a:xfrm>
                <a:off x="336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2" name="Freeform 4538"/>
              <p:cNvSpPr>
                <a:spLocks/>
              </p:cNvSpPr>
              <p:nvPr userDrawn="1"/>
            </p:nvSpPr>
            <p:spPr bwMode="auto">
              <a:xfrm>
                <a:off x="327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3" name="Freeform 4539"/>
              <p:cNvSpPr>
                <a:spLocks/>
              </p:cNvSpPr>
              <p:nvPr userDrawn="1"/>
            </p:nvSpPr>
            <p:spPr bwMode="auto">
              <a:xfrm>
                <a:off x="319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4" name="Freeform 4540"/>
              <p:cNvSpPr>
                <a:spLocks/>
              </p:cNvSpPr>
              <p:nvPr userDrawn="1"/>
            </p:nvSpPr>
            <p:spPr bwMode="auto">
              <a:xfrm>
                <a:off x="310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5" name="Freeform 4541"/>
              <p:cNvSpPr>
                <a:spLocks/>
              </p:cNvSpPr>
              <p:nvPr userDrawn="1"/>
            </p:nvSpPr>
            <p:spPr bwMode="auto">
              <a:xfrm>
                <a:off x="302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6" name="Freeform 4542"/>
              <p:cNvSpPr>
                <a:spLocks/>
              </p:cNvSpPr>
              <p:nvPr userDrawn="1"/>
            </p:nvSpPr>
            <p:spPr bwMode="auto">
              <a:xfrm>
                <a:off x="293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7" name="Freeform 4543"/>
              <p:cNvSpPr>
                <a:spLocks/>
              </p:cNvSpPr>
              <p:nvPr userDrawn="1"/>
            </p:nvSpPr>
            <p:spPr bwMode="auto">
              <a:xfrm>
                <a:off x="284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8" name="Freeform 4544"/>
              <p:cNvSpPr>
                <a:spLocks/>
              </p:cNvSpPr>
              <p:nvPr userDrawn="1"/>
            </p:nvSpPr>
            <p:spPr bwMode="auto">
              <a:xfrm>
                <a:off x="276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9" name="Freeform 4545"/>
              <p:cNvSpPr>
                <a:spLocks/>
              </p:cNvSpPr>
              <p:nvPr userDrawn="1"/>
            </p:nvSpPr>
            <p:spPr bwMode="auto">
              <a:xfrm>
                <a:off x="2675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0" name="Freeform 4546"/>
              <p:cNvSpPr>
                <a:spLocks/>
              </p:cNvSpPr>
              <p:nvPr userDrawn="1"/>
            </p:nvSpPr>
            <p:spPr bwMode="auto">
              <a:xfrm>
                <a:off x="258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1" name="Freeform 4547"/>
              <p:cNvSpPr>
                <a:spLocks/>
              </p:cNvSpPr>
              <p:nvPr userDrawn="1"/>
            </p:nvSpPr>
            <p:spPr bwMode="auto">
              <a:xfrm>
                <a:off x="250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2" name="Freeform 4548"/>
              <p:cNvSpPr>
                <a:spLocks/>
              </p:cNvSpPr>
              <p:nvPr userDrawn="1"/>
            </p:nvSpPr>
            <p:spPr bwMode="auto">
              <a:xfrm>
                <a:off x="241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3" name="Freeform 4549"/>
              <p:cNvSpPr>
                <a:spLocks/>
              </p:cNvSpPr>
              <p:nvPr userDrawn="1"/>
            </p:nvSpPr>
            <p:spPr bwMode="auto">
              <a:xfrm>
                <a:off x="233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4" name="Freeform 4550"/>
              <p:cNvSpPr>
                <a:spLocks/>
              </p:cNvSpPr>
              <p:nvPr userDrawn="1"/>
            </p:nvSpPr>
            <p:spPr bwMode="auto">
              <a:xfrm>
                <a:off x="224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5" name="Freeform 4551"/>
              <p:cNvSpPr>
                <a:spLocks/>
              </p:cNvSpPr>
              <p:nvPr userDrawn="1"/>
            </p:nvSpPr>
            <p:spPr bwMode="auto">
              <a:xfrm>
                <a:off x="215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6" name="Freeform 4552"/>
              <p:cNvSpPr>
                <a:spLocks/>
              </p:cNvSpPr>
              <p:nvPr userDrawn="1"/>
            </p:nvSpPr>
            <p:spPr bwMode="auto">
              <a:xfrm>
                <a:off x="207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7" name="Freeform 4553"/>
              <p:cNvSpPr>
                <a:spLocks/>
              </p:cNvSpPr>
              <p:nvPr userDrawn="1"/>
            </p:nvSpPr>
            <p:spPr bwMode="auto">
              <a:xfrm>
                <a:off x="198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8" name="Freeform 4554"/>
              <p:cNvSpPr>
                <a:spLocks/>
              </p:cNvSpPr>
              <p:nvPr userDrawn="1"/>
            </p:nvSpPr>
            <p:spPr bwMode="auto">
              <a:xfrm>
                <a:off x="190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9" name="Freeform 4555"/>
              <p:cNvSpPr>
                <a:spLocks/>
              </p:cNvSpPr>
              <p:nvPr userDrawn="1"/>
            </p:nvSpPr>
            <p:spPr bwMode="auto">
              <a:xfrm>
                <a:off x="181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0" name="Freeform 4556"/>
              <p:cNvSpPr>
                <a:spLocks/>
              </p:cNvSpPr>
              <p:nvPr userDrawn="1"/>
            </p:nvSpPr>
            <p:spPr bwMode="auto">
              <a:xfrm>
                <a:off x="1727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1" name="Freeform 4557"/>
              <p:cNvSpPr>
                <a:spLocks/>
              </p:cNvSpPr>
              <p:nvPr userDrawn="1"/>
            </p:nvSpPr>
            <p:spPr bwMode="auto">
              <a:xfrm>
                <a:off x="164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2" name="Freeform 4558"/>
              <p:cNvSpPr>
                <a:spLocks/>
              </p:cNvSpPr>
              <p:nvPr userDrawn="1"/>
            </p:nvSpPr>
            <p:spPr bwMode="auto">
              <a:xfrm>
                <a:off x="155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3" name="Freeform 4559"/>
              <p:cNvSpPr>
                <a:spLocks/>
              </p:cNvSpPr>
              <p:nvPr userDrawn="1"/>
            </p:nvSpPr>
            <p:spPr bwMode="auto">
              <a:xfrm>
                <a:off x="146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4" name="Freeform 4560"/>
              <p:cNvSpPr>
                <a:spLocks/>
              </p:cNvSpPr>
              <p:nvPr userDrawn="1"/>
            </p:nvSpPr>
            <p:spPr bwMode="auto">
              <a:xfrm>
                <a:off x="138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5" name="Freeform 4561"/>
              <p:cNvSpPr>
                <a:spLocks/>
              </p:cNvSpPr>
              <p:nvPr userDrawn="1"/>
            </p:nvSpPr>
            <p:spPr bwMode="auto">
              <a:xfrm>
                <a:off x="129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6" name="Freeform 4562"/>
              <p:cNvSpPr>
                <a:spLocks/>
              </p:cNvSpPr>
              <p:nvPr userDrawn="1"/>
            </p:nvSpPr>
            <p:spPr bwMode="auto">
              <a:xfrm>
                <a:off x="121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7" name="Freeform 4563"/>
              <p:cNvSpPr>
                <a:spLocks/>
              </p:cNvSpPr>
              <p:nvPr userDrawn="1"/>
            </p:nvSpPr>
            <p:spPr bwMode="auto">
              <a:xfrm>
                <a:off x="112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8" name="Freeform 4564"/>
              <p:cNvSpPr>
                <a:spLocks/>
              </p:cNvSpPr>
              <p:nvPr userDrawn="1"/>
            </p:nvSpPr>
            <p:spPr bwMode="auto">
              <a:xfrm>
                <a:off x="103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9" name="Freeform 4565"/>
              <p:cNvSpPr>
                <a:spLocks/>
              </p:cNvSpPr>
              <p:nvPr userDrawn="1"/>
            </p:nvSpPr>
            <p:spPr bwMode="auto">
              <a:xfrm>
                <a:off x="95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0" name="Freeform 4566"/>
              <p:cNvSpPr>
                <a:spLocks/>
              </p:cNvSpPr>
              <p:nvPr userDrawn="1"/>
            </p:nvSpPr>
            <p:spPr bwMode="auto">
              <a:xfrm>
                <a:off x="86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1" name="Freeform 4567"/>
              <p:cNvSpPr>
                <a:spLocks/>
              </p:cNvSpPr>
              <p:nvPr userDrawn="1"/>
            </p:nvSpPr>
            <p:spPr bwMode="auto">
              <a:xfrm>
                <a:off x="779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2" name="Freeform 4568"/>
              <p:cNvSpPr>
                <a:spLocks/>
              </p:cNvSpPr>
              <p:nvPr userDrawn="1"/>
            </p:nvSpPr>
            <p:spPr bwMode="auto">
              <a:xfrm>
                <a:off x="69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3" name="Freeform 4569"/>
              <p:cNvSpPr>
                <a:spLocks/>
              </p:cNvSpPr>
              <p:nvPr userDrawn="1"/>
            </p:nvSpPr>
            <p:spPr bwMode="auto">
              <a:xfrm>
                <a:off x="60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4" name="Freeform 4570"/>
              <p:cNvSpPr>
                <a:spLocks/>
              </p:cNvSpPr>
              <p:nvPr userDrawn="1"/>
            </p:nvSpPr>
            <p:spPr bwMode="auto">
              <a:xfrm>
                <a:off x="52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5" name="Freeform 4571"/>
              <p:cNvSpPr>
                <a:spLocks/>
              </p:cNvSpPr>
              <p:nvPr userDrawn="1"/>
            </p:nvSpPr>
            <p:spPr bwMode="auto">
              <a:xfrm>
                <a:off x="43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6" name="Freeform 4572"/>
              <p:cNvSpPr>
                <a:spLocks/>
              </p:cNvSpPr>
              <p:nvPr userDrawn="1"/>
            </p:nvSpPr>
            <p:spPr bwMode="auto">
              <a:xfrm>
                <a:off x="34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7" name="Freeform 4573"/>
              <p:cNvSpPr>
                <a:spLocks/>
              </p:cNvSpPr>
              <p:nvPr userDrawn="1"/>
            </p:nvSpPr>
            <p:spPr bwMode="auto">
              <a:xfrm>
                <a:off x="26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8" name="Freeform 4574"/>
              <p:cNvSpPr>
                <a:spLocks/>
              </p:cNvSpPr>
              <p:nvPr userDrawn="1"/>
            </p:nvSpPr>
            <p:spPr bwMode="auto">
              <a:xfrm>
                <a:off x="17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9" name="Freeform 4575"/>
              <p:cNvSpPr>
                <a:spLocks/>
              </p:cNvSpPr>
              <p:nvPr userDrawn="1"/>
            </p:nvSpPr>
            <p:spPr bwMode="auto">
              <a:xfrm>
                <a:off x="9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0" name="Freeform 4576"/>
              <p:cNvSpPr>
                <a:spLocks/>
              </p:cNvSpPr>
              <p:nvPr userDrawn="1"/>
            </p:nvSpPr>
            <p:spPr bwMode="auto">
              <a:xfrm>
                <a:off x="7" y="4103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1" name="Freeform 4577"/>
              <p:cNvSpPr>
                <a:spLocks/>
              </p:cNvSpPr>
              <p:nvPr userDrawn="1"/>
            </p:nvSpPr>
            <p:spPr bwMode="auto">
              <a:xfrm>
                <a:off x="569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2" name="Freeform 4578"/>
              <p:cNvSpPr>
                <a:spLocks/>
              </p:cNvSpPr>
              <p:nvPr userDrawn="1"/>
            </p:nvSpPr>
            <p:spPr bwMode="auto">
              <a:xfrm>
                <a:off x="560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3" name="Freeform 4579"/>
              <p:cNvSpPr>
                <a:spLocks/>
              </p:cNvSpPr>
              <p:nvPr userDrawn="1"/>
            </p:nvSpPr>
            <p:spPr bwMode="auto">
              <a:xfrm>
                <a:off x="5519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4" name="Freeform 4580"/>
              <p:cNvSpPr>
                <a:spLocks/>
              </p:cNvSpPr>
              <p:nvPr userDrawn="1"/>
            </p:nvSpPr>
            <p:spPr bwMode="auto">
              <a:xfrm>
                <a:off x="543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5" name="Freeform 4581"/>
              <p:cNvSpPr>
                <a:spLocks/>
              </p:cNvSpPr>
              <p:nvPr userDrawn="1"/>
            </p:nvSpPr>
            <p:spPr bwMode="auto">
              <a:xfrm>
                <a:off x="534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6" name="Freeform 4582"/>
              <p:cNvSpPr>
                <a:spLocks/>
              </p:cNvSpPr>
              <p:nvPr userDrawn="1"/>
            </p:nvSpPr>
            <p:spPr bwMode="auto">
              <a:xfrm>
                <a:off x="526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" name="Freeform 4583"/>
              <p:cNvSpPr>
                <a:spLocks/>
              </p:cNvSpPr>
              <p:nvPr userDrawn="1"/>
            </p:nvSpPr>
            <p:spPr bwMode="auto">
              <a:xfrm>
                <a:off x="517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" name="Freeform 4584"/>
              <p:cNvSpPr>
                <a:spLocks/>
              </p:cNvSpPr>
              <p:nvPr userDrawn="1"/>
            </p:nvSpPr>
            <p:spPr bwMode="auto">
              <a:xfrm>
                <a:off x="508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" name="Freeform 4585"/>
              <p:cNvSpPr>
                <a:spLocks/>
              </p:cNvSpPr>
              <p:nvPr userDrawn="1"/>
            </p:nvSpPr>
            <p:spPr bwMode="auto">
              <a:xfrm>
                <a:off x="500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0" name="Freeform 4586"/>
              <p:cNvSpPr>
                <a:spLocks/>
              </p:cNvSpPr>
              <p:nvPr userDrawn="1"/>
            </p:nvSpPr>
            <p:spPr bwMode="auto">
              <a:xfrm>
                <a:off x="491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1" name="Freeform 4587"/>
              <p:cNvSpPr>
                <a:spLocks/>
              </p:cNvSpPr>
              <p:nvPr userDrawn="1"/>
            </p:nvSpPr>
            <p:spPr bwMode="auto">
              <a:xfrm>
                <a:off x="483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2" name="Freeform 4588"/>
              <p:cNvSpPr>
                <a:spLocks/>
              </p:cNvSpPr>
              <p:nvPr userDrawn="1"/>
            </p:nvSpPr>
            <p:spPr bwMode="auto">
              <a:xfrm>
                <a:off x="474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3" name="Freeform 4589"/>
              <p:cNvSpPr>
                <a:spLocks/>
              </p:cNvSpPr>
              <p:nvPr userDrawn="1"/>
            </p:nvSpPr>
            <p:spPr bwMode="auto">
              <a:xfrm>
                <a:off x="465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4" name="Freeform 4590"/>
              <p:cNvSpPr>
                <a:spLocks/>
              </p:cNvSpPr>
              <p:nvPr userDrawn="1"/>
            </p:nvSpPr>
            <p:spPr bwMode="auto">
              <a:xfrm>
                <a:off x="4571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5" name="Freeform 4591"/>
              <p:cNvSpPr>
                <a:spLocks/>
              </p:cNvSpPr>
              <p:nvPr userDrawn="1"/>
            </p:nvSpPr>
            <p:spPr bwMode="auto">
              <a:xfrm>
                <a:off x="448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6" name="Freeform 4592"/>
              <p:cNvSpPr>
                <a:spLocks/>
              </p:cNvSpPr>
              <p:nvPr userDrawn="1"/>
            </p:nvSpPr>
            <p:spPr bwMode="auto">
              <a:xfrm>
                <a:off x="439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7" name="Freeform 4593"/>
              <p:cNvSpPr>
                <a:spLocks/>
              </p:cNvSpPr>
              <p:nvPr userDrawn="1"/>
            </p:nvSpPr>
            <p:spPr bwMode="auto">
              <a:xfrm>
                <a:off x="431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8" name="Freeform 4594"/>
              <p:cNvSpPr>
                <a:spLocks/>
              </p:cNvSpPr>
              <p:nvPr userDrawn="1"/>
            </p:nvSpPr>
            <p:spPr bwMode="auto">
              <a:xfrm>
                <a:off x="422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9" name="Freeform 4595"/>
              <p:cNvSpPr>
                <a:spLocks/>
              </p:cNvSpPr>
              <p:nvPr userDrawn="1"/>
            </p:nvSpPr>
            <p:spPr bwMode="auto">
              <a:xfrm>
                <a:off x="414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0" name="Freeform 4596"/>
              <p:cNvSpPr>
                <a:spLocks/>
              </p:cNvSpPr>
              <p:nvPr userDrawn="1"/>
            </p:nvSpPr>
            <p:spPr bwMode="auto">
              <a:xfrm>
                <a:off x="405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1" name="Freeform 4597"/>
              <p:cNvSpPr>
                <a:spLocks/>
              </p:cNvSpPr>
              <p:nvPr userDrawn="1"/>
            </p:nvSpPr>
            <p:spPr bwMode="auto">
              <a:xfrm>
                <a:off x="396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2" name="Freeform 4598"/>
              <p:cNvSpPr>
                <a:spLocks/>
              </p:cNvSpPr>
              <p:nvPr userDrawn="1"/>
            </p:nvSpPr>
            <p:spPr bwMode="auto">
              <a:xfrm>
                <a:off x="388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3" name="Freeform 4599"/>
              <p:cNvSpPr>
                <a:spLocks/>
              </p:cNvSpPr>
              <p:nvPr userDrawn="1"/>
            </p:nvSpPr>
            <p:spPr bwMode="auto">
              <a:xfrm>
                <a:off x="379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4" name="Freeform 4600"/>
              <p:cNvSpPr>
                <a:spLocks/>
              </p:cNvSpPr>
              <p:nvPr userDrawn="1"/>
            </p:nvSpPr>
            <p:spPr bwMode="auto">
              <a:xfrm>
                <a:off x="371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5" name="Freeform 4601"/>
              <p:cNvSpPr>
                <a:spLocks/>
              </p:cNvSpPr>
              <p:nvPr userDrawn="1"/>
            </p:nvSpPr>
            <p:spPr bwMode="auto">
              <a:xfrm>
                <a:off x="3623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6" name="Freeform 4602"/>
              <p:cNvSpPr>
                <a:spLocks/>
              </p:cNvSpPr>
              <p:nvPr userDrawn="1"/>
            </p:nvSpPr>
            <p:spPr bwMode="auto">
              <a:xfrm>
                <a:off x="353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7" name="Freeform 4603"/>
              <p:cNvSpPr>
                <a:spLocks/>
              </p:cNvSpPr>
              <p:nvPr userDrawn="1"/>
            </p:nvSpPr>
            <p:spPr bwMode="auto">
              <a:xfrm>
                <a:off x="345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8" name="Freeform 4604"/>
              <p:cNvSpPr>
                <a:spLocks/>
              </p:cNvSpPr>
              <p:nvPr userDrawn="1"/>
            </p:nvSpPr>
            <p:spPr bwMode="auto">
              <a:xfrm>
                <a:off x="336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9" name="Freeform 4605"/>
              <p:cNvSpPr>
                <a:spLocks/>
              </p:cNvSpPr>
              <p:nvPr userDrawn="1"/>
            </p:nvSpPr>
            <p:spPr bwMode="auto">
              <a:xfrm>
                <a:off x="327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0" name="Freeform 4606"/>
              <p:cNvSpPr>
                <a:spLocks/>
              </p:cNvSpPr>
              <p:nvPr userDrawn="1"/>
            </p:nvSpPr>
            <p:spPr bwMode="auto">
              <a:xfrm>
                <a:off x="319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1" name="Freeform 4607"/>
              <p:cNvSpPr>
                <a:spLocks/>
              </p:cNvSpPr>
              <p:nvPr userDrawn="1"/>
            </p:nvSpPr>
            <p:spPr bwMode="auto">
              <a:xfrm>
                <a:off x="310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2" name="Freeform 4608"/>
              <p:cNvSpPr>
                <a:spLocks/>
              </p:cNvSpPr>
              <p:nvPr userDrawn="1"/>
            </p:nvSpPr>
            <p:spPr bwMode="auto">
              <a:xfrm>
                <a:off x="302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3" name="Freeform 4609"/>
              <p:cNvSpPr>
                <a:spLocks/>
              </p:cNvSpPr>
              <p:nvPr userDrawn="1"/>
            </p:nvSpPr>
            <p:spPr bwMode="auto">
              <a:xfrm>
                <a:off x="293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4" name="Freeform 4610"/>
              <p:cNvSpPr>
                <a:spLocks/>
              </p:cNvSpPr>
              <p:nvPr userDrawn="1"/>
            </p:nvSpPr>
            <p:spPr bwMode="auto">
              <a:xfrm>
                <a:off x="284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5" name="Freeform 4611"/>
              <p:cNvSpPr>
                <a:spLocks/>
              </p:cNvSpPr>
              <p:nvPr userDrawn="1"/>
            </p:nvSpPr>
            <p:spPr bwMode="auto">
              <a:xfrm>
                <a:off x="276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6" name="Freeform 4612"/>
              <p:cNvSpPr>
                <a:spLocks/>
              </p:cNvSpPr>
              <p:nvPr userDrawn="1"/>
            </p:nvSpPr>
            <p:spPr bwMode="auto">
              <a:xfrm>
                <a:off x="155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7" name="Freeform 4613"/>
              <p:cNvSpPr>
                <a:spLocks/>
              </p:cNvSpPr>
              <p:nvPr userDrawn="1"/>
            </p:nvSpPr>
            <p:spPr bwMode="auto">
              <a:xfrm>
                <a:off x="146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8" name="Freeform 4614"/>
              <p:cNvSpPr>
                <a:spLocks/>
              </p:cNvSpPr>
              <p:nvPr userDrawn="1"/>
            </p:nvSpPr>
            <p:spPr bwMode="auto">
              <a:xfrm>
                <a:off x="138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9" name="Freeform 4615"/>
              <p:cNvSpPr>
                <a:spLocks/>
              </p:cNvSpPr>
              <p:nvPr userDrawn="1"/>
            </p:nvSpPr>
            <p:spPr bwMode="auto">
              <a:xfrm>
                <a:off x="129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0" name="Freeform 4616"/>
              <p:cNvSpPr>
                <a:spLocks/>
              </p:cNvSpPr>
              <p:nvPr userDrawn="1"/>
            </p:nvSpPr>
            <p:spPr bwMode="auto">
              <a:xfrm>
                <a:off x="121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1" name="Freeform 4617"/>
              <p:cNvSpPr>
                <a:spLocks/>
              </p:cNvSpPr>
              <p:nvPr userDrawn="1"/>
            </p:nvSpPr>
            <p:spPr bwMode="auto">
              <a:xfrm>
                <a:off x="112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2" name="Freeform 4618"/>
              <p:cNvSpPr>
                <a:spLocks/>
              </p:cNvSpPr>
              <p:nvPr userDrawn="1"/>
            </p:nvSpPr>
            <p:spPr bwMode="auto">
              <a:xfrm>
                <a:off x="103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3" name="Freeform 4619"/>
              <p:cNvSpPr>
                <a:spLocks/>
              </p:cNvSpPr>
              <p:nvPr userDrawn="1"/>
            </p:nvSpPr>
            <p:spPr bwMode="auto">
              <a:xfrm>
                <a:off x="95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4" name="Freeform 4620"/>
              <p:cNvSpPr>
                <a:spLocks/>
              </p:cNvSpPr>
              <p:nvPr userDrawn="1"/>
            </p:nvSpPr>
            <p:spPr bwMode="auto">
              <a:xfrm>
                <a:off x="86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5" name="Freeform 4621"/>
              <p:cNvSpPr>
                <a:spLocks/>
              </p:cNvSpPr>
              <p:nvPr userDrawn="1"/>
            </p:nvSpPr>
            <p:spPr bwMode="auto">
              <a:xfrm>
                <a:off x="779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6" name="Freeform 4622"/>
              <p:cNvSpPr>
                <a:spLocks/>
              </p:cNvSpPr>
              <p:nvPr userDrawn="1"/>
            </p:nvSpPr>
            <p:spPr bwMode="auto">
              <a:xfrm>
                <a:off x="69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7" name="Freeform 4623"/>
              <p:cNvSpPr>
                <a:spLocks/>
              </p:cNvSpPr>
              <p:nvPr userDrawn="1"/>
            </p:nvSpPr>
            <p:spPr bwMode="auto">
              <a:xfrm>
                <a:off x="60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8" name="Freeform 4624"/>
              <p:cNvSpPr>
                <a:spLocks/>
              </p:cNvSpPr>
              <p:nvPr userDrawn="1"/>
            </p:nvSpPr>
            <p:spPr bwMode="auto">
              <a:xfrm>
                <a:off x="52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9" name="Freeform 4625"/>
              <p:cNvSpPr>
                <a:spLocks/>
              </p:cNvSpPr>
              <p:nvPr userDrawn="1"/>
            </p:nvSpPr>
            <p:spPr bwMode="auto">
              <a:xfrm>
                <a:off x="43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0" name="Freeform 4626"/>
              <p:cNvSpPr>
                <a:spLocks/>
              </p:cNvSpPr>
              <p:nvPr userDrawn="1"/>
            </p:nvSpPr>
            <p:spPr bwMode="auto">
              <a:xfrm>
                <a:off x="34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1" name="Freeform 4627"/>
              <p:cNvSpPr>
                <a:spLocks/>
              </p:cNvSpPr>
              <p:nvPr userDrawn="1"/>
            </p:nvSpPr>
            <p:spPr bwMode="auto">
              <a:xfrm>
                <a:off x="26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2" name="Freeform 4628"/>
              <p:cNvSpPr>
                <a:spLocks/>
              </p:cNvSpPr>
              <p:nvPr userDrawn="1"/>
            </p:nvSpPr>
            <p:spPr bwMode="auto">
              <a:xfrm>
                <a:off x="17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3" name="Freeform 4629"/>
              <p:cNvSpPr>
                <a:spLocks/>
              </p:cNvSpPr>
              <p:nvPr userDrawn="1"/>
            </p:nvSpPr>
            <p:spPr bwMode="auto">
              <a:xfrm>
                <a:off x="9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4" name="Freeform 4630"/>
              <p:cNvSpPr>
                <a:spLocks/>
              </p:cNvSpPr>
              <p:nvPr userDrawn="1"/>
            </p:nvSpPr>
            <p:spPr bwMode="auto">
              <a:xfrm>
                <a:off x="7" y="1187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5" name="Freeform 4631"/>
              <p:cNvSpPr>
                <a:spLocks/>
              </p:cNvSpPr>
              <p:nvPr userDrawn="1"/>
            </p:nvSpPr>
            <p:spPr bwMode="auto">
              <a:xfrm>
                <a:off x="250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6" name="Freeform 4632"/>
              <p:cNvSpPr>
                <a:spLocks/>
              </p:cNvSpPr>
              <p:nvPr userDrawn="1"/>
            </p:nvSpPr>
            <p:spPr bwMode="auto">
              <a:xfrm>
                <a:off x="241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7" name="Freeform 4633"/>
              <p:cNvSpPr>
                <a:spLocks/>
              </p:cNvSpPr>
              <p:nvPr userDrawn="1"/>
            </p:nvSpPr>
            <p:spPr bwMode="auto">
              <a:xfrm>
                <a:off x="233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8" name="Freeform 4634"/>
              <p:cNvSpPr>
                <a:spLocks/>
              </p:cNvSpPr>
              <p:nvPr userDrawn="1"/>
            </p:nvSpPr>
            <p:spPr bwMode="auto">
              <a:xfrm>
                <a:off x="224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9" name="Freeform 4635"/>
              <p:cNvSpPr>
                <a:spLocks/>
              </p:cNvSpPr>
              <p:nvPr userDrawn="1"/>
            </p:nvSpPr>
            <p:spPr bwMode="auto">
              <a:xfrm>
                <a:off x="215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0" name="Freeform 4636"/>
              <p:cNvSpPr>
                <a:spLocks/>
              </p:cNvSpPr>
              <p:nvPr userDrawn="1"/>
            </p:nvSpPr>
            <p:spPr bwMode="auto">
              <a:xfrm>
                <a:off x="207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1" name="Freeform 4637"/>
              <p:cNvSpPr>
                <a:spLocks/>
              </p:cNvSpPr>
              <p:nvPr userDrawn="1"/>
            </p:nvSpPr>
            <p:spPr bwMode="auto">
              <a:xfrm>
                <a:off x="198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2" name="Freeform 4638"/>
              <p:cNvSpPr>
                <a:spLocks/>
              </p:cNvSpPr>
              <p:nvPr userDrawn="1"/>
            </p:nvSpPr>
            <p:spPr bwMode="auto">
              <a:xfrm>
                <a:off x="190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3" name="Freeform 4639"/>
              <p:cNvSpPr>
                <a:spLocks/>
              </p:cNvSpPr>
              <p:nvPr userDrawn="1"/>
            </p:nvSpPr>
            <p:spPr bwMode="auto">
              <a:xfrm>
                <a:off x="181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4" name="Freeform 4640"/>
              <p:cNvSpPr>
                <a:spLocks/>
              </p:cNvSpPr>
              <p:nvPr userDrawn="1"/>
            </p:nvSpPr>
            <p:spPr bwMode="auto">
              <a:xfrm>
                <a:off x="1727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5" name="Freeform 4641"/>
              <p:cNvSpPr>
                <a:spLocks/>
              </p:cNvSpPr>
              <p:nvPr userDrawn="1"/>
            </p:nvSpPr>
            <p:spPr bwMode="auto">
              <a:xfrm>
                <a:off x="164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6" name="Freeform 4642"/>
              <p:cNvSpPr>
                <a:spLocks/>
              </p:cNvSpPr>
              <p:nvPr userDrawn="1"/>
            </p:nvSpPr>
            <p:spPr bwMode="auto">
              <a:xfrm>
                <a:off x="2675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7" name="Freeform 4643"/>
              <p:cNvSpPr>
                <a:spLocks/>
              </p:cNvSpPr>
              <p:nvPr userDrawn="1"/>
            </p:nvSpPr>
            <p:spPr bwMode="auto">
              <a:xfrm>
                <a:off x="258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8" name="Freeform 4644"/>
              <p:cNvSpPr>
                <a:spLocks/>
              </p:cNvSpPr>
              <p:nvPr userDrawn="1"/>
            </p:nvSpPr>
            <p:spPr bwMode="auto">
              <a:xfrm>
                <a:off x="569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9" name="Freeform 4645"/>
              <p:cNvSpPr>
                <a:spLocks/>
              </p:cNvSpPr>
              <p:nvPr userDrawn="1"/>
            </p:nvSpPr>
            <p:spPr bwMode="auto">
              <a:xfrm>
                <a:off x="560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0" name="Freeform 4646"/>
              <p:cNvSpPr>
                <a:spLocks/>
              </p:cNvSpPr>
              <p:nvPr userDrawn="1"/>
            </p:nvSpPr>
            <p:spPr bwMode="auto">
              <a:xfrm>
                <a:off x="5519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1" name="Freeform 4647"/>
              <p:cNvSpPr>
                <a:spLocks/>
              </p:cNvSpPr>
              <p:nvPr userDrawn="1"/>
            </p:nvSpPr>
            <p:spPr bwMode="auto">
              <a:xfrm>
                <a:off x="543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2" name="Freeform 4648"/>
              <p:cNvSpPr>
                <a:spLocks/>
              </p:cNvSpPr>
              <p:nvPr userDrawn="1"/>
            </p:nvSpPr>
            <p:spPr bwMode="auto">
              <a:xfrm>
                <a:off x="534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3" name="Freeform 4649"/>
              <p:cNvSpPr>
                <a:spLocks/>
              </p:cNvSpPr>
              <p:nvPr userDrawn="1"/>
            </p:nvSpPr>
            <p:spPr bwMode="auto">
              <a:xfrm>
                <a:off x="526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4" name="Freeform 4650"/>
              <p:cNvSpPr>
                <a:spLocks/>
              </p:cNvSpPr>
              <p:nvPr userDrawn="1"/>
            </p:nvSpPr>
            <p:spPr bwMode="auto">
              <a:xfrm>
                <a:off x="517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5" name="Freeform 4651"/>
              <p:cNvSpPr>
                <a:spLocks/>
              </p:cNvSpPr>
              <p:nvPr userDrawn="1"/>
            </p:nvSpPr>
            <p:spPr bwMode="auto">
              <a:xfrm>
                <a:off x="508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6" name="Freeform 4652"/>
              <p:cNvSpPr>
                <a:spLocks/>
              </p:cNvSpPr>
              <p:nvPr userDrawn="1"/>
            </p:nvSpPr>
            <p:spPr bwMode="auto">
              <a:xfrm>
                <a:off x="500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7" name="Freeform 4653"/>
              <p:cNvSpPr>
                <a:spLocks/>
              </p:cNvSpPr>
              <p:nvPr userDrawn="1"/>
            </p:nvSpPr>
            <p:spPr bwMode="auto">
              <a:xfrm>
                <a:off x="491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8" name="Freeform 4654"/>
              <p:cNvSpPr>
                <a:spLocks/>
              </p:cNvSpPr>
              <p:nvPr userDrawn="1"/>
            </p:nvSpPr>
            <p:spPr bwMode="auto">
              <a:xfrm>
                <a:off x="483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9" name="Freeform 4655"/>
              <p:cNvSpPr>
                <a:spLocks/>
              </p:cNvSpPr>
              <p:nvPr userDrawn="1"/>
            </p:nvSpPr>
            <p:spPr bwMode="auto">
              <a:xfrm>
                <a:off x="474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0" name="Freeform 4656"/>
              <p:cNvSpPr>
                <a:spLocks/>
              </p:cNvSpPr>
              <p:nvPr userDrawn="1"/>
            </p:nvSpPr>
            <p:spPr bwMode="auto">
              <a:xfrm>
                <a:off x="465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1" name="Freeform 4657"/>
              <p:cNvSpPr>
                <a:spLocks/>
              </p:cNvSpPr>
              <p:nvPr userDrawn="1"/>
            </p:nvSpPr>
            <p:spPr bwMode="auto">
              <a:xfrm>
                <a:off x="4571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2" name="Freeform 4658"/>
              <p:cNvSpPr>
                <a:spLocks/>
              </p:cNvSpPr>
              <p:nvPr userDrawn="1"/>
            </p:nvSpPr>
            <p:spPr bwMode="auto">
              <a:xfrm>
                <a:off x="448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3" name="Freeform 4659"/>
              <p:cNvSpPr>
                <a:spLocks/>
              </p:cNvSpPr>
              <p:nvPr userDrawn="1"/>
            </p:nvSpPr>
            <p:spPr bwMode="auto">
              <a:xfrm>
                <a:off x="439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4" name="Freeform 4660"/>
              <p:cNvSpPr>
                <a:spLocks/>
              </p:cNvSpPr>
              <p:nvPr userDrawn="1"/>
            </p:nvSpPr>
            <p:spPr bwMode="auto">
              <a:xfrm>
                <a:off x="431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5" name="Freeform 4661"/>
              <p:cNvSpPr>
                <a:spLocks/>
              </p:cNvSpPr>
              <p:nvPr userDrawn="1"/>
            </p:nvSpPr>
            <p:spPr bwMode="auto">
              <a:xfrm>
                <a:off x="422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6" name="Freeform 4662"/>
              <p:cNvSpPr>
                <a:spLocks/>
              </p:cNvSpPr>
              <p:nvPr userDrawn="1"/>
            </p:nvSpPr>
            <p:spPr bwMode="auto">
              <a:xfrm>
                <a:off x="414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7" name="Freeform 4663"/>
              <p:cNvSpPr>
                <a:spLocks/>
              </p:cNvSpPr>
              <p:nvPr userDrawn="1"/>
            </p:nvSpPr>
            <p:spPr bwMode="auto">
              <a:xfrm>
                <a:off x="405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8" name="Freeform 4664"/>
              <p:cNvSpPr>
                <a:spLocks/>
              </p:cNvSpPr>
              <p:nvPr userDrawn="1"/>
            </p:nvSpPr>
            <p:spPr bwMode="auto">
              <a:xfrm>
                <a:off x="396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9" name="Freeform 4665"/>
              <p:cNvSpPr>
                <a:spLocks/>
              </p:cNvSpPr>
              <p:nvPr userDrawn="1"/>
            </p:nvSpPr>
            <p:spPr bwMode="auto">
              <a:xfrm>
                <a:off x="388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0" name="Freeform 4666"/>
              <p:cNvSpPr>
                <a:spLocks/>
              </p:cNvSpPr>
              <p:nvPr userDrawn="1"/>
            </p:nvSpPr>
            <p:spPr bwMode="auto">
              <a:xfrm>
                <a:off x="379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1" name="Freeform 4667"/>
              <p:cNvSpPr>
                <a:spLocks/>
              </p:cNvSpPr>
              <p:nvPr userDrawn="1"/>
            </p:nvSpPr>
            <p:spPr bwMode="auto">
              <a:xfrm>
                <a:off x="371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2" name="Freeform 4668"/>
              <p:cNvSpPr>
                <a:spLocks/>
              </p:cNvSpPr>
              <p:nvPr userDrawn="1"/>
            </p:nvSpPr>
            <p:spPr bwMode="auto">
              <a:xfrm>
                <a:off x="3623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3" name="Freeform 4669"/>
              <p:cNvSpPr>
                <a:spLocks/>
              </p:cNvSpPr>
              <p:nvPr userDrawn="1"/>
            </p:nvSpPr>
            <p:spPr bwMode="auto">
              <a:xfrm>
                <a:off x="353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4" name="Freeform 4670"/>
              <p:cNvSpPr>
                <a:spLocks/>
              </p:cNvSpPr>
              <p:nvPr userDrawn="1"/>
            </p:nvSpPr>
            <p:spPr bwMode="auto">
              <a:xfrm>
                <a:off x="345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5" name="Freeform 4671"/>
              <p:cNvSpPr>
                <a:spLocks/>
              </p:cNvSpPr>
              <p:nvPr userDrawn="1"/>
            </p:nvSpPr>
            <p:spPr bwMode="auto">
              <a:xfrm>
                <a:off x="336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6" name="Freeform 4672"/>
              <p:cNvSpPr>
                <a:spLocks/>
              </p:cNvSpPr>
              <p:nvPr userDrawn="1"/>
            </p:nvSpPr>
            <p:spPr bwMode="auto">
              <a:xfrm>
                <a:off x="327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7" name="Freeform 4673"/>
              <p:cNvSpPr>
                <a:spLocks/>
              </p:cNvSpPr>
              <p:nvPr userDrawn="1"/>
            </p:nvSpPr>
            <p:spPr bwMode="auto">
              <a:xfrm>
                <a:off x="319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8" name="Freeform 4674"/>
              <p:cNvSpPr>
                <a:spLocks/>
              </p:cNvSpPr>
              <p:nvPr userDrawn="1"/>
            </p:nvSpPr>
            <p:spPr bwMode="auto">
              <a:xfrm>
                <a:off x="310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9" name="Freeform 4675"/>
              <p:cNvSpPr>
                <a:spLocks/>
              </p:cNvSpPr>
              <p:nvPr userDrawn="1"/>
            </p:nvSpPr>
            <p:spPr bwMode="auto">
              <a:xfrm>
                <a:off x="302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0" name="Freeform 4676"/>
              <p:cNvSpPr>
                <a:spLocks/>
              </p:cNvSpPr>
              <p:nvPr userDrawn="1"/>
            </p:nvSpPr>
            <p:spPr bwMode="auto">
              <a:xfrm>
                <a:off x="293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1" name="Freeform 4677"/>
              <p:cNvSpPr>
                <a:spLocks/>
              </p:cNvSpPr>
              <p:nvPr userDrawn="1"/>
            </p:nvSpPr>
            <p:spPr bwMode="auto">
              <a:xfrm>
                <a:off x="284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2" name="Freeform 4678"/>
              <p:cNvSpPr>
                <a:spLocks/>
              </p:cNvSpPr>
              <p:nvPr userDrawn="1"/>
            </p:nvSpPr>
            <p:spPr bwMode="auto">
              <a:xfrm>
                <a:off x="276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3" name="Freeform 4679"/>
              <p:cNvSpPr>
                <a:spLocks/>
              </p:cNvSpPr>
              <p:nvPr userDrawn="1"/>
            </p:nvSpPr>
            <p:spPr bwMode="auto">
              <a:xfrm>
                <a:off x="121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4" name="Freeform 4680"/>
              <p:cNvSpPr>
                <a:spLocks/>
              </p:cNvSpPr>
              <p:nvPr userDrawn="1"/>
            </p:nvSpPr>
            <p:spPr bwMode="auto">
              <a:xfrm>
                <a:off x="112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5" name="Freeform 4681"/>
              <p:cNvSpPr>
                <a:spLocks/>
              </p:cNvSpPr>
              <p:nvPr userDrawn="1"/>
            </p:nvSpPr>
            <p:spPr bwMode="auto">
              <a:xfrm>
                <a:off x="103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6" name="Freeform 4682"/>
              <p:cNvSpPr>
                <a:spLocks/>
              </p:cNvSpPr>
              <p:nvPr userDrawn="1"/>
            </p:nvSpPr>
            <p:spPr bwMode="auto">
              <a:xfrm>
                <a:off x="95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7" name="Freeform 4683"/>
              <p:cNvSpPr>
                <a:spLocks/>
              </p:cNvSpPr>
              <p:nvPr userDrawn="1"/>
            </p:nvSpPr>
            <p:spPr bwMode="auto">
              <a:xfrm>
                <a:off x="86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8" name="Freeform 4684"/>
              <p:cNvSpPr>
                <a:spLocks/>
              </p:cNvSpPr>
              <p:nvPr userDrawn="1"/>
            </p:nvSpPr>
            <p:spPr bwMode="auto">
              <a:xfrm>
                <a:off x="779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" name="Freeform 4685"/>
              <p:cNvSpPr>
                <a:spLocks/>
              </p:cNvSpPr>
              <p:nvPr userDrawn="1"/>
            </p:nvSpPr>
            <p:spPr bwMode="auto">
              <a:xfrm>
                <a:off x="69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0" name="Freeform 4686"/>
              <p:cNvSpPr>
                <a:spLocks/>
              </p:cNvSpPr>
              <p:nvPr userDrawn="1"/>
            </p:nvSpPr>
            <p:spPr bwMode="auto">
              <a:xfrm>
                <a:off x="60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1" name="Freeform 4687"/>
              <p:cNvSpPr>
                <a:spLocks/>
              </p:cNvSpPr>
              <p:nvPr userDrawn="1"/>
            </p:nvSpPr>
            <p:spPr bwMode="auto">
              <a:xfrm>
                <a:off x="52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2" name="Freeform 4688"/>
              <p:cNvSpPr>
                <a:spLocks/>
              </p:cNvSpPr>
              <p:nvPr userDrawn="1"/>
            </p:nvSpPr>
            <p:spPr bwMode="auto">
              <a:xfrm>
                <a:off x="43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3" name="Freeform 4689"/>
              <p:cNvSpPr>
                <a:spLocks/>
              </p:cNvSpPr>
              <p:nvPr userDrawn="1"/>
            </p:nvSpPr>
            <p:spPr bwMode="auto">
              <a:xfrm>
                <a:off x="34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4" name="Freeform 4690"/>
              <p:cNvSpPr>
                <a:spLocks/>
              </p:cNvSpPr>
              <p:nvPr userDrawn="1"/>
            </p:nvSpPr>
            <p:spPr bwMode="auto">
              <a:xfrm>
                <a:off x="26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5" name="Freeform 4691"/>
              <p:cNvSpPr>
                <a:spLocks/>
              </p:cNvSpPr>
              <p:nvPr userDrawn="1"/>
            </p:nvSpPr>
            <p:spPr bwMode="auto">
              <a:xfrm>
                <a:off x="17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6" name="Freeform 4692"/>
              <p:cNvSpPr>
                <a:spLocks/>
              </p:cNvSpPr>
              <p:nvPr userDrawn="1"/>
            </p:nvSpPr>
            <p:spPr bwMode="auto">
              <a:xfrm>
                <a:off x="9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7" name="Freeform 4693"/>
              <p:cNvSpPr>
                <a:spLocks/>
              </p:cNvSpPr>
              <p:nvPr userDrawn="1"/>
            </p:nvSpPr>
            <p:spPr bwMode="auto">
              <a:xfrm>
                <a:off x="7" y="1273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8" name="Freeform 4694"/>
              <p:cNvSpPr>
                <a:spLocks/>
              </p:cNvSpPr>
              <p:nvPr userDrawn="1"/>
            </p:nvSpPr>
            <p:spPr bwMode="auto">
              <a:xfrm>
                <a:off x="250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9" name="Freeform 4695"/>
              <p:cNvSpPr>
                <a:spLocks/>
              </p:cNvSpPr>
              <p:nvPr userDrawn="1"/>
            </p:nvSpPr>
            <p:spPr bwMode="auto">
              <a:xfrm>
                <a:off x="241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0" name="Freeform 4696"/>
              <p:cNvSpPr>
                <a:spLocks/>
              </p:cNvSpPr>
              <p:nvPr userDrawn="1"/>
            </p:nvSpPr>
            <p:spPr bwMode="auto">
              <a:xfrm>
                <a:off x="233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1" name="Freeform 4697"/>
              <p:cNvSpPr>
                <a:spLocks/>
              </p:cNvSpPr>
              <p:nvPr userDrawn="1"/>
            </p:nvSpPr>
            <p:spPr bwMode="auto">
              <a:xfrm>
                <a:off x="224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2" name="Freeform 4698"/>
              <p:cNvSpPr>
                <a:spLocks/>
              </p:cNvSpPr>
              <p:nvPr userDrawn="1"/>
            </p:nvSpPr>
            <p:spPr bwMode="auto">
              <a:xfrm>
                <a:off x="215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3" name="Freeform 4699"/>
              <p:cNvSpPr>
                <a:spLocks/>
              </p:cNvSpPr>
              <p:nvPr userDrawn="1"/>
            </p:nvSpPr>
            <p:spPr bwMode="auto">
              <a:xfrm>
                <a:off x="155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4" name="Freeform 4700"/>
              <p:cNvSpPr>
                <a:spLocks/>
              </p:cNvSpPr>
              <p:nvPr userDrawn="1"/>
            </p:nvSpPr>
            <p:spPr bwMode="auto">
              <a:xfrm>
                <a:off x="146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5" name="Freeform 4701"/>
              <p:cNvSpPr>
                <a:spLocks/>
              </p:cNvSpPr>
              <p:nvPr userDrawn="1"/>
            </p:nvSpPr>
            <p:spPr bwMode="auto">
              <a:xfrm>
                <a:off x="138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6" name="Freeform 4702"/>
              <p:cNvSpPr>
                <a:spLocks/>
              </p:cNvSpPr>
              <p:nvPr userDrawn="1"/>
            </p:nvSpPr>
            <p:spPr bwMode="auto">
              <a:xfrm>
                <a:off x="129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7" name="Freeform 4703"/>
              <p:cNvSpPr>
                <a:spLocks/>
              </p:cNvSpPr>
              <p:nvPr userDrawn="1"/>
            </p:nvSpPr>
            <p:spPr bwMode="auto">
              <a:xfrm>
                <a:off x="207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8" name="Freeform 4704"/>
              <p:cNvSpPr>
                <a:spLocks/>
              </p:cNvSpPr>
              <p:nvPr userDrawn="1"/>
            </p:nvSpPr>
            <p:spPr bwMode="auto">
              <a:xfrm>
                <a:off x="198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9" name="Freeform 4705"/>
              <p:cNvSpPr>
                <a:spLocks/>
              </p:cNvSpPr>
              <p:nvPr userDrawn="1"/>
            </p:nvSpPr>
            <p:spPr bwMode="auto">
              <a:xfrm>
                <a:off x="190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0" name="Freeform 4706"/>
              <p:cNvSpPr>
                <a:spLocks/>
              </p:cNvSpPr>
              <p:nvPr userDrawn="1"/>
            </p:nvSpPr>
            <p:spPr bwMode="auto">
              <a:xfrm>
                <a:off x="181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1" name="Freeform 4707"/>
              <p:cNvSpPr>
                <a:spLocks/>
              </p:cNvSpPr>
              <p:nvPr userDrawn="1"/>
            </p:nvSpPr>
            <p:spPr bwMode="auto">
              <a:xfrm>
                <a:off x="1727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2" name="Freeform 4708"/>
              <p:cNvSpPr>
                <a:spLocks/>
              </p:cNvSpPr>
              <p:nvPr userDrawn="1"/>
            </p:nvSpPr>
            <p:spPr bwMode="auto">
              <a:xfrm>
                <a:off x="164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3" name="Freeform 4709"/>
              <p:cNvSpPr>
                <a:spLocks/>
              </p:cNvSpPr>
              <p:nvPr userDrawn="1"/>
            </p:nvSpPr>
            <p:spPr bwMode="auto">
              <a:xfrm>
                <a:off x="2675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4" name="Freeform 4710"/>
              <p:cNvSpPr>
                <a:spLocks/>
              </p:cNvSpPr>
              <p:nvPr userDrawn="1"/>
            </p:nvSpPr>
            <p:spPr bwMode="auto">
              <a:xfrm>
                <a:off x="258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5" name="Freeform 4711"/>
              <p:cNvSpPr>
                <a:spLocks/>
              </p:cNvSpPr>
              <p:nvPr userDrawn="1"/>
            </p:nvSpPr>
            <p:spPr bwMode="auto">
              <a:xfrm>
                <a:off x="569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6" name="Freeform 4712"/>
              <p:cNvSpPr>
                <a:spLocks/>
              </p:cNvSpPr>
              <p:nvPr userDrawn="1"/>
            </p:nvSpPr>
            <p:spPr bwMode="auto">
              <a:xfrm>
                <a:off x="560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7" name="Freeform 4713"/>
              <p:cNvSpPr>
                <a:spLocks/>
              </p:cNvSpPr>
              <p:nvPr userDrawn="1"/>
            </p:nvSpPr>
            <p:spPr bwMode="auto">
              <a:xfrm>
                <a:off x="5519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8" name="Freeform 4714"/>
              <p:cNvSpPr>
                <a:spLocks/>
              </p:cNvSpPr>
              <p:nvPr userDrawn="1"/>
            </p:nvSpPr>
            <p:spPr bwMode="auto">
              <a:xfrm>
                <a:off x="543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9" name="Freeform 4715"/>
              <p:cNvSpPr>
                <a:spLocks/>
              </p:cNvSpPr>
              <p:nvPr userDrawn="1"/>
            </p:nvSpPr>
            <p:spPr bwMode="auto">
              <a:xfrm>
                <a:off x="534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0" name="Freeform 4716"/>
              <p:cNvSpPr>
                <a:spLocks/>
              </p:cNvSpPr>
              <p:nvPr userDrawn="1"/>
            </p:nvSpPr>
            <p:spPr bwMode="auto">
              <a:xfrm>
                <a:off x="526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1" name="Freeform 4717"/>
              <p:cNvSpPr>
                <a:spLocks/>
              </p:cNvSpPr>
              <p:nvPr userDrawn="1"/>
            </p:nvSpPr>
            <p:spPr bwMode="auto">
              <a:xfrm>
                <a:off x="517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2" name="Freeform 4718"/>
              <p:cNvSpPr>
                <a:spLocks/>
              </p:cNvSpPr>
              <p:nvPr userDrawn="1"/>
            </p:nvSpPr>
            <p:spPr bwMode="auto">
              <a:xfrm>
                <a:off x="508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3" name="Freeform 4719"/>
              <p:cNvSpPr>
                <a:spLocks/>
              </p:cNvSpPr>
              <p:nvPr userDrawn="1"/>
            </p:nvSpPr>
            <p:spPr bwMode="auto">
              <a:xfrm>
                <a:off x="500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4" name="Freeform 4720"/>
              <p:cNvSpPr>
                <a:spLocks/>
              </p:cNvSpPr>
              <p:nvPr userDrawn="1"/>
            </p:nvSpPr>
            <p:spPr bwMode="auto">
              <a:xfrm>
                <a:off x="491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5" name="Freeform 4721"/>
              <p:cNvSpPr>
                <a:spLocks/>
              </p:cNvSpPr>
              <p:nvPr userDrawn="1"/>
            </p:nvSpPr>
            <p:spPr bwMode="auto">
              <a:xfrm>
                <a:off x="483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6" name="Freeform 4722"/>
              <p:cNvSpPr>
                <a:spLocks/>
              </p:cNvSpPr>
              <p:nvPr userDrawn="1"/>
            </p:nvSpPr>
            <p:spPr bwMode="auto">
              <a:xfrm>
                <a:off x="474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7" name="Freeform 4723"/>
              <p:cNvSpPr>
                <a:spLocks/>
              </p:cNvSpPr>
              <p:nvPr userDrawn="1"/>
            </p:nvSpPr>
            <p:spPr bwMode="auto">
              <a:xfrm>
                <a:off x="465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8" name="Freeform 4724"/>
              <p:cNvSpPr>
                <a:spLocks/>
              </p:cNvSpPr>
              <p:nvPr userDrawn="1"/>
            </p:nvSpPr>
            <p:spPr bwMode="auto">
              <a:xfrm>
                <a:off x="4571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9" name="Freeform 4725"/>
              <p:cNvSpPr>
                <a:spLocks/>
              </p:cNvSpPr>
              <p:nvPr userDrawn="1"/>
            </p:nvSpPr>
            <p:spPr bwMode="auto">
              <a:xfrm>
                <a:off x="448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0" name="Freeform 4726"/>
              <p:cNvSpPr>
                <a:spLocks/>
              </p:cNvSpPr>
              <p:nvPr userDrawn="1"/>
            </p:nvSpPr>
            <p:spPr bwMode="auto">
              <a:xfrm>
                <a:off x="439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1" name="Freeform 4727"/>
              <p:cNvSpPr>
                <a:spLocks/>
              </p:cNvSpPr>
              <p:nvPr userDrawn="1"/>
            </p:nvSpPr>
            <p:spPr bwMode="auto">
              <a:xfrm>
                <a:off x="431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2" name="Freeform 4728"/>
              <p:cNvSpPr>
                <a:spLocks/>
              </p:cNvSpPr>
              <p:nvPr userDrawn="1"/>
            </p:nvSpPr>
            <p:spPr bwMode="auto">
              <a:xfrm>
                <a:off x="422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3" name="Freeform 4729"/>
              <p:cNvSpPr>
                <a:spLocks/>
              </p:cNvSpPr>
              <p:nvPr userDrawn="1"/>
            </p:nvSpPr>
            <p:spPr bwMode="auto">
              <a:xfrm>
                <a:off x="414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4" name="Freeform 4730"/>
              <p:cNvSpPr>
                <a:spLocks/>
              </p:cNvSpPr>
              <p:nvPr userDrawn="1"/>
            </p:nvSpPr>
            <p:spPr bwMode="auto">
              <a:xfrm>
                <a:off x="405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5" name="Freeform 4731"/>
              <p:cNvSpPr>
                <a:spLocks/>
              </p:cNvSpPr>
              <p:nvPr userDrawn="1"/>
            </p:nvSpPr>
            <p:spPr bwMode="auto">
              <a:xfrm>
                <a:off x="396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6" name="Freeform 4732"/>
              <p:cNvSpPr>
                <a:spLocks/>
              </p:cNvSpPr>
              <p:nvPr userDrawn="1"/>
            </p:nvSpPr>
            <p:spPr bwMode="auto">
              <a:xfrm>
                <a:off x="388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7" name="Freeform 4733"/>
              <p:cNvSpPr>
                <a:spLocks/>
              </p:cNvSpPr>
              <p:nvPr userDrawn="1"/>
            </p:nvSpPr>
            <p:spPr bwMode="auto">
              <a:xfrm>
                <a:off x="379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8" name="Freeform 4734"/>
              <p:cNvSpPr>
                <a:spLocks/>
              </p:cNvSpPr>
              <p:nvPr userDrawn="1"/>
            </p:nvSpPr>
            <p:spPr bwMode="auto">
              <a:xfrm>
                <a:off x="371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9" name="Freeform 4735"/>
              <p:cNvSpPr>
                <a:spLocks/>
              </p:cNvSpPr>
              <p:nvPr userDrawn="1"/>
            </p:nvSpPr>
            <p:spPr bwMode="auto">
              <a:xfrm>
                <a:off x="3623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0" name="Freeform 4736"/>
              <p:cNvSpPr>
                <a:spLocks/>
              </p:cNvSpPr>
              <p:nvPr userDrawn="1"/>
            </p:nvSpPr>
            <p:spPr bwMode="auto">
              <a:xfrm>
                <a:off x="353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1" name="Freeform 4737"/>
              <p:cNvSpPr>
                <a:spLocks/>
              </p:cNvSpPr>
              <p:nvPr userDrawn="1"/>
            </p:nvSpPr>
            <p:spPr bwMode="auto">
              <a:xfrm>
                <a:off x="345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2" name="Freeform 4738"/>
              <p:cNvSpPr>
                <a:spLocks/>
              </p:cNvSpPr>
              <p:nvPr userDrawn="1"/>
            </p:nvSpPr>
            <p:spPr bwMode="auto">
              <a:xfrm>
                <a:off x="336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3" name="Freeform 4739"/>
              <p:cNvSpPr>
                <a:spLocks/>
              </p:cNvSpPr>
              <p:nvPr userDrawn="1"/>
            </p:nvSpPr>
            <p:spPr bwMode="auto">
              <a:xfrm>
                <a:off x="327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4" name="Freeform 4740"/>
              <p:cNvSpPr>
                <a:spLocks/>
              </p:cNvSpPr>
              <p:nvPr userDrawn="1"/>
            </p:nvSpPr>
            <p:spPr bwMode="auto">
              <a:xfrm>
                <a:off x="319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5" name="Freeform 4741"/>
              <p:cNvSpPr>
                <a:spLocks/>
              </p:cNvSpPr>
              <p:nvPr userDrawn="1"/>
            </p:nvSpPr>
            <p:spPr bwMode="auto">
              <a:xfrm>
                <a:off x="310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6" name="Freeform 4742"/>
              <p:cNvSpPr>
                <a:spLocks/>
              </p:cNvSpPr>
              <p:nvPr userDrawn="1"/>
            </p:nvSpPr>
            <p:spPr bwMode="auto">
              <a:xfrm>
                <a:off x="302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7" name="Freeform 4743"/>
              <p:cNvSpPr>
                <a:spLocks/>
              </p:cNvSpPr>
              <p:nvPr userDrawn="1"/>
            </p:nvSpPr>
            <p:spPr bwMode="auto">
              <a:xfrm>
                <a:off x="293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8" name="Freeform 4744"/>
              <p:cNvSpPr>
                <a:spLocks/>
              </p:cNvSpPr>
              <p:nvPr userDrawn="1"/>
            </p:nvSpPr>
            <p:spPr bwMode="auto">
              <a:xfrm>
                <a:off x="284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9" name="Freeform 4745"/>
              <p:cNvSpPr>
                <a:spLocks/>
              </p:cNvSpPr>
              <p:nvPr userDrawn="1"/>
            </p:nvSpPr>
            <p:spPr bwMode="auto">
              <a:xfrm>
                <a:off x="276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0" name="Freeform 4746"/>
              <p:cNvSpPr>
                <a:spLocks/>
              </p:cNvSpPr>
              <p:nvPr userDrawn="1"/>
            </p:nvSpPr>
            <p:spPr bwMode="auto">
              <a:xfrm>
                <a:off x="250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1" name="Freeform 4747"/>
              <p:cNvSpPr>
                <a:spLocks/>
              </p:cNvSpPr>
              <p:nvPr userDrawn="1"/>
            </p:nvSpPr>
            <p:spPr bwMode="auto">
              <a:xfrm>
                <a:off x="241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2" name="Freeform 4748"/>
              <p:cNvSpPr>
                <a:spLocks/>
              </p:cNvSpPr>
              <p:nvPr userDrawn="1"/>
            </p:nvSpPr>
            <p:spPr bwMode="auto">
              <a:xfrm>
                <a:off x="2675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3" name="Freeform 4749"/>
              <p:cNvSpPr>
                <a:spLocks/>
              </p:cNvSpPr>
              <p:nvPr userDrawn="1"/>
            </p:nvSpPr>
            <p:spPr bwMode="auto">
              <a:xfrm>
                <a:off x="258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4" name="Freeform 4750"/>
              <p:cNvSpPr>
                <a:spLocks/>
              </p:cNvSpPr>
              <p:nvPr userDrawn="1"/>
            </p:nvSpPr>
            <p:spPr bwMode="auto">
              <a:xfrm>
                <a:off x="233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5" name="Freeform 4751"/>
              <p:cNvSpPr>
                <a:spLocks/>
              </p:cNvSpPr>
              <p:nvPr userDrawn="1"/>
            </p:nvSpPr>
            <p:spPr bwMode="auto">
              <a:xfrm>
                <a:off x="224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6" name="Freeform 4752"/>
              <p:cNvSpPr>
                <a:spLocks/>
              </p:cNvSpPr>
              <p:nvPr userDrawn="1"/>
            </p:nvSpPr>
            <p:spPr bwMode="auto">
              <a:xfrm>
                <a:off x="215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7" name="Freeform 4753"/>
              <p:cNvSpPr>
                <a:spLocks/>
              </p:cNvSpPr>
              <p:nvPr userDrawn="1"/>
            </p:nvSpPr>
            <p:spPr bwMode="auto">
              <a:xfrm>
                <a:off x="207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8" name="Freeform 4754"/>
              <p:cNvSpPr>
                <a:spLocks/>
              </p:cNvSpPr>
              <p:nvPr userDrawn="1"/>
            </p:nvSpPr>
            <p:spPr bwMode="auto">
              <a:xfrm>
                <a:off x="198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9" name="Freeform 4755"/>
              <p:cNvSpPr>
                <a:spLocks/>
              </p:cNvSpPr>
              <p:nvPr userDrawn="1"/>
            </p:nvSpPr>
            <p:spPr bwMode="auto">
              <a:xfrm>
                <a:off x="190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0" name="Freeform 4756"/>
              <p:cNvSpPr>
                <a:spLocks/>
              </p:cNvSpPr>
              <p:nvPr userDrawn="1"/>
            </p:nvSpPr>
            <p:spPr bwMode="auto">
              <a:xfrm>
                <a:off x="181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1" name="Freeform 4757"/>
              <p:cNvSpPr>
                <a:spLocks/>
              </p:cNvSpPr>
              <p:nvPr userDrawn="1"/>
            </p:nvSpPr>
            <p:spPr bwMode="auto">
              <a:xfrm>
                <a:off x="1727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2" name="Freeform 4758"/>
              <p:cNvSpPr>
                <a:spLocks/>
              </p:cNvSpPr>
              <p:nvPr userDrawn="1"/>
            </p:nvSpPr>
            <p:spPr bwMode="auto">
              <a:xfrm>
                <a:off x="164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3" name="Freeform 4759"/>
              <p:cNvSpPr>
                <a:spLocks/>
              </p:cNvSpPr>
              <p:nvPr userDrawn="1"/>
            </p:nvSpPr>
            <p:spPr bwMode="auto">
              <a:xfrm>
                <a:off x="155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4" name="Freeform 4760"/>
              <p:cNvSpPr>
                <a:spLocks/>
              </p:cNvSpPr>
              <p:nvPr userDrawn="1"/>
            </p:nvSpPr>
            <p:spPr bwMode="auto">
              <a:xfrm>
                <a:off x="146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5" name="Freeform 4761"/>
              <p:cNvSpPr>
                <a:spLocks/>
              </p:cNvSpPr>
              <p:nvPr userDrawn="1"/>
            </p:nvSpPr>
            <p:spPr bwMode="auto">
              <a:xfrm>
                <a:off x="138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6" name="Freeform 4762"/>
              <p:cNvSpPr>
                <a:spLocks/>
              </p:cNvSpPr>
              <p:nvPr userDrawn="1"/>
            </p:nvSpPr>
            <p:spPr bwMode="auto">
              <a:xfrm>
                <a:off x="129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7" name="Freeform 4763"/>
              <p:cNvSpPr>
                <a:spLocks/>
              </p:cNvSpPr>
              <p:nvPr userDrawn="1"/>
            </p:nvSpPr>
            <p:spPr bwMode="auto">
              <a:xfrm>
                <a:off x="121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8" name="Freeform 4764"/>
              <p:cNvSpPr>
                <a:spLocks/>
              </p:cNvSpPr>
              <p:nvPr userDrawn="1"/>
            </p:nvSpPr>
            <p:spPr bwMode="auto">
              <a:xfrm>
                <a:off x="112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9" name="Freeform 4765"/>
              <p:cNvSpPr>
                <a:spLocks/>
              </p:cNvSpPr>
              <p:nvPr userDrawn="1"/>
            </p:nvSpPr>
            <p:spPr bwMode="auto">
              <a:xfrm>
                <a:off x="103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0" name="Freeform 4766"/>
              <p:cNvSpPr>
                <a:spLocks/>
              </p:cNvSpPr>
              <p:nvPr userDrawn="1"/>
            </p:nvSpPr>
            <p:spPr bwMode="auto">
              <a:xfrm>
                <a:off x="95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1" name="Freeform 4767"/>
              <p:cNvSpPr>
                <a:spLocks/>
              </p:cNvSpPr>
              <p:nvPr userDrawn="1"/>
            </p:nvSpPr>
            <p:spPr bwMode="auto">
              <a:xfrm>
                <a:off x="86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2" name="Freeform 4768"/>
              <p:cNvSpPr>
                <a:spLocks/>
              </p:cNvSpPr>
              <p:nvPr userDrawn="1"/>
            </p:nvSpPr>
            <p:spPr bwMode="auto">
              <a:xfrm>
                <a:off x="779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3" name="Freeform 4769"/>
              <p:cNvSpPr>
                <a:spLocks/>
              </p:cNvSpPr>
              <p:nvPr userDrawn="1"/>
            </p:nvSpPr>
            <p:spPr bwMode="auto">
              <a:xfrm>
                <a:off x="69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4" name="Freeform 4770"/>
              <p:cNvSpPr>
                <a:spLocks/>
              </p:cNvSpPr>
              <p:nvPr userDrawn="1"/>
            </p:nvSpPr>
            <p:spPr bwMode="auto">
              <a:xfrm>
                <a:off x="60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5" name="Freeform 4771"/>
              <p:cNvSpPr>
                <a:spLocks/>
              </p:cNvSpPr>
              <p:nvPr userDrawn="1"/>
            </p:nvSpPr>
            <p:spPr bwMode="auto">
              <a:xfrm>
                <a:off x="52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6" name="Freeform 4772"/>
              <p:cNvSpPr>
                <a:spLocks/>
              </p:cNvSpPr>
              <p:nvPr userDrawn="1"/>
            </p:nvSpPr>
            <p:spPr bwMode="auto">
              <a:xfrm>
                <a:off x="43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7" name="Freeform 4773"/>
              <p:cNvSpPr>
                <a:spLocks/>
              </p:cNvSpPr>
              <p:nvPr userDrawn="1"/>
            </p:nvSpPr>
            <p:spPr bwMode="auto">
              <a:xfrm>
                <a:off x="34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8" name="Freeform 4774"/>
              <p:cNvSpPr>
                <a:spLocks/>
              </p:cNvSpPr>
              <p:nvPr userDrawn="1"/>
            </p:nvSpPr>
            <p:spPr bwMode="auto">
              <a:xfrm>
                <a:off x="26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9" name="Freeform 4775"/>
              <p:cNvSpPr>
                <a:spLocks/>
              </p:cNvSpPr>
              <p:nvPr userDrawn="1"/>
            </p:nvSpPr>
            <p:spPr bwMode="auto">
              <a:xfrm>
                <a:off x="17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0" name="Freeform 4776"/>
              <p:cNvSpPr>
                <a:spLocks/>
              </p:cNvSpPr>
              <p:nvPr userDrawn="1"/>
            </p:nvSpPr>
            <p:spPr bwMode="auto">
              <a:xfrm>
                <a:off x="9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1" name="Freeform 4777"/>
              <p:cNvSpPr>
                <a:spLocks/>
              </p:cNvSpPr>
              <p:nvPr userDrawn="1"/>
            </p:nvSpPr>
            <p:spPr bwMode="auto">
              <a:xfrm>
                <a:off x="7" y="1360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2" name="Freeform 4778"/>
              <p:cNvSpPr>
                <a:spLocks/>
              </p:cNvSpPr>
              <p:nvPr userDrawn="1"/>
            </p:nvSpPr>
            <p:spPr bwMode="auto">
              <a:xfrm>
                <a:off x="569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3" name="Freeform 4779"/>
              <p:cNvSpPr>
                <a:spLocks/>
              </p:cNvSpPr>
              <p:nvPr userDrawn="1"/>
            </p:nvSpPr>
            <p:spPr bwMode="auto">
              <a:xfrm>
                <a:off x="560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4" name="Freeform 4780"/>
              <p:cNvSpPr>
                <a:spLocks/>
              </p:cNvSpPr>
              <p:nvPr userDrawn="1"/>
            </p:nvSpPr>
            <p:spPr bwMode="auto">
              <a:xfrm>
                <a:off x="5519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5" name="Freeform 4781"/>
              <p:cNvSpPr>
                <a:spLocks/>
              </p:cNvSpPr>
              <p:nvPr userDrawn="1"/>
            </p:nvSpPr>
            <p:spPr bwMode="auto">
              <a:xfrm>
                <a:off x="543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6" name="Freeform 4782"/>
              <p:cNvSpPr>
                <a:spLocks/>
              </p:cNvSpPr>
              <p:nvPr userDrawn="1"/>
            </p:nvSpPr>
            <p:spPr bwMode="auto">
              <a:xfrm>
                <a:off x="534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7" name="Freeform 4783"/>
              <p:cNvSpPr>
                <a:spLocks/>
              </p:cNvSpPr>
              <p:nvPr userDrawn="1"/>
            </p:nvSpPr>
            <p:spPr bwMode="auto">
              <a:xfrm>
                <a:off x="526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8" name="Freeform 4784"/>
              <p:cNvSpPr>
                <a:spLocks/>
              </p:cNvSpPr>
              <p:nvPr userDrawn="1"/>
            </p:nvSpPr>
            <p:spPr bwMode="auto">
              <a:xfrm>
                <a:off x="517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9" name="Freeform 4785"/>
              <p:cNvSpPr>
                <a:spLocks/>
              </p:cNvSpPr>
              <p:nvPr userDrawn="1"/>
            </p:nvSpPr>
            <p:spPr bwMode="auto">
              <a:xfrm>
                <a:off x="508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0" name="Freeform 4786"/>
              <p:cNvSpPr>
                <a:spLocks/>
              </p:cNvSpPr>
              <p:nvPr userDrawn="1"/>
            </p:nvSpPr>
            <p:spPr bwMode="auto">
              <a:xfrm>
                <a:off x="500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1" name="Freeform 4787"/>
              <p:cNvSpPr>
                <a:spLocks/>
              </p:cNvSpPr>
              <p:nvPr userDrawn="1"/>
            </p:nvSpPr>
            <p:spPr bwMode="auto">
              <a:xfrm>
                <a:off x="491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2" name="Freeform 4788"/>
              <p:cNvSpPr>
                <a:spLocks/>
              </p:cNvSpPr>
              <p:nvPr userDrawn="1"/>
            </p:nvSpPr>
            <p:spPr bwMode="auto">
              <a:xfrm>
                <a:off x="483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3" name="Freeform 4789"/>
              <p:cNvSpPr>
                <a:spLocks/>
              </p:cNvSpPr>
              <p:nvPr userDrawn="1"/>
            </p:nvSpPr>
            <p:spPr bwMode="auto">
              <a:xfrm>
                <a:off x="474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4" name="Freeform 4790"/>
              <p:cNvSpPr>
                <a:spLocks/>
              </p:cNvSpPr>
              <p:nvPr userDrawn="1"/>
            </p:nvSpPr>
            <p:spPr bwMode="auto">
              <a:xfrm>
                <a:off x="465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" name="Freeform 4791"/>
              <p:cNvSpPr>
                <a:spLocks/>
              </p:cNvSpPr>
              <p:nvPr userDrawn="1"/>
            </p:nvSpPr>
            <p:spPr bwMode="auto">
              <a:xfrm>
                <a:off x="4571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" name="Freeform 4792"/>
              <p:cNvSpPr>
                <a:spLocks/>
              </p:cNvSpPr>
              <p:nvPr userDrawn="1"/>
            </p:nvSpPr>
            <p:spPr bwMode="auto">
              <a:xfrm>
                <a:off x="448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" name="Freeform 4793"/>
              <p:cNvSpPr>
                <a:spLocks/>
              </p:cNvSpPr>
              <p:nvPr userDrawn="1"/>
            </p:nvSpPr>
            <p:spPr bwMode="auto">
              <a:xfrm>
                <a:off x="439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" name="Freeform 4794"/>
              <p:cNvSpPr>
                <a:spLocks/>
              </p:cNvSpPr>
              <p:nvPr userDrawn="1"/>
            </p:nvSpPr>
            <p:spPr bwMode="auto">
              <a:xfrm>
                <a:off x="431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" name="Freeform 4795"/>
              <p:cNvSpPr>
                <a:spLocks/>
              </p:cNvSpPr>
              <p:nvPr userDrawn="1"/>
            </p:nvSpPr>
            <p:spPr bwMode="auto">
              <a:xfrm>
                <a:off x="422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" name="Freeform 4796"/>
              <p:cNvSpPr>
                <a:spLocks/>
              </p:cNvSpPr>
              <p:nvPr userDrawn="1"/>
            </p:nvSpPr>
            <p:spPr bwMode="auto">
              <a:xfrm>
                <a:off x="414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" name="Freeform 4797"/>
              <p:cNvSpPr>
                <a:spLocks/>
              </p:cNvSpPr>
              <p:nvPr userDrawn="1"/>
            </p:nvSpPr>
            <p:spPr bwMode="auto">
              <a:xfrm>
                <a:off x="405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" name="Freeform 4798"/>
              <p:cNvSpPr>
                <a:spLocks/>
              </p:cNvSpPr>
              <p:nvPr userDrawn="1"/>
            </p:nvSpPr>
            <p:spPr bwMode="auto">
              <a:xfrm>
                <a:off x="396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" name="Freeform 4799"/>
              <p:cNvSpPr>
                <a:spLocks/>
              </p:cNvSpPr>
              <p:nvPr userDrawn="1"/>
            </p:nvSpPr>
            <p:spPr bwMode="auto">
              <a:xfrm>
                <a:off x="388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" name="Freeform 4800"/>
              <p:cNvSpPr>
                <a:spLocks/>
              </p:cNvSpPr>
              <p:nvPr userDrawn="1"/>
            </p:nvSpPr>
            <p:spPr bwMode="auto">
              <a:xfrm>
                <a:off x="379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" name="Freeform 4801"/>
              <p:cNvSpPr>
                <a:spLocks/>
              </p:cNvSpPr>
              <p:nvPr userDrawn="1"/>
            </p:nvSpPr>
            <p:spPr bwMode="auto">
              <a:xfrm>
                <a:off x="371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" name="Freeform 4802"/>
              <p:cNvSpPr>
                <a:spLocks/>
              </p:cNvSpPr>
              <p:nvPr userDrawn="1"/>
            </p:nvSpPr>
            <p:spPr bwMode="auto">
              <a:xfrm>
                <a:off x="3623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" name="Freeform 4803"/>
              <p:cNvSpPr>
                <a:spLocks/>
              </p:cNvSpPr>
              <p:nvPr userDrawn="1"/>
            </p:nvSpPr>
            <p:spPr bwMode="auto">
              <a:xfrm>
                <a:off x="353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" name="Freeform 4804"/>
              <p:cNvSpPr>
                <a:spLocks/>
              </p:cNvSpPr>
              <p:nvPr userDrawn="1"/>
            </p:nvSpPr>
            <p:spPr bwMode="auto">
              <a:xfrm>
                <a:off x="345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" name="Freeform 4805"/>
              <p:cNvSpPr>
                <a:spLocks/>
              </p:cNvSpPr>
              <p:nvPr userDrawn="1"/>
            </p:nvSpPr>
            <p:spPr bwMode="auto">
              <a:xfrm>
                <a:off x="336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" name="Freeform 4806"/>
              <p:cNvSpPr>
                <a:spLocks/>
              </p:cNvSpPr>
              <p:nvPr userDrawn="1"/>
            </p:nvSpPr>
            <p:spPr bwMode="auto">
              <a:xfrm>
                <a:off x="327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" name="Freeform 4807"/>
              <p:cNvSpPr>
                <a:spLocks/>
              </p:cNvSpPr>
              <p:nvPr userDrawn="1"/>
            </p:nvSpPr>
            <p:spPr bwMode="auto">
              <a:xfrm>
                <a:off x="319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2" name="Freeform 4808"/>
              <p:cNvSpPr>
                <a:spLocks/>
              </p:cNvSpPr>
              <p:nvPr userDrawn="1"/>
            </p:nvSpPr>
            <p:spPr bwMode="auto">
              <a:xfrm>
                <a:off x="310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3" name="Freeform 4809"/>
              <p:cNvSpPr>
                <a:spLocks/>
              </p:cNvSpPr>
              <p:nvPr userDrawn="1"/>
            </p:nvSpPr>
            <p:spPr bwMode="auto">
              <a:xfrm>
                <a:off x="302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4" name="Freeform 4810"/>
              <p:cNvSpPr>
                <a:spLocks/>
              </p:cNvSpPr>
              <p:nvPr userDrawn="1"/>
            </p:nvSpPr>
            <p:spPr bwMode="auto">
              <a:xfrm>
                <a:off x="293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5" name="Freeform 4811"/>
              <p:cNvSpPr>
                <a:spLocks/>
              </p:cNvSpPr>
              <p:nvPr userDrawn="1"/>
            </p:nvSpPr>
            <p:spPr bwMode="auto">
              <a:xfrm>
                <a:off x="284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6" name="Freeform 4812"/>
              <p:cNvSpPr>
                <a:spLocks/>
              </p:cNvSpPr>
              <p:nvPr userDrawn="1"/>
            </p:nvSpPr>
            <p:spPr bwMode="auto">
              <a:xfrm>
                <a:off x="276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7" name="Freeform 4813"/>
              <p:cNvSpPr>
                <a:spLocks/>
              </p:cNvSpPr>
              <p:nvPr userDrawn="1"/>
            </p:nvSpPr>
            <p:spPr bwMode="auto">
              <a:xfrm>
                <a:off x="2675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8" name="Freeform 4814"/>
              <p:cNvSpPr>
                <a:spLocks/>
              </p:cNvSpPr>
              <p:nvPr userDrawn="1"/>
            </p:nvSpPr>
            <p:spPr bwMode="auto">
              <a:xfrm>
                <a:off x="258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9" name="Freeform 4815"/>
              <p:cNvSpPr>
                <a:spLocks/>
              </p:cNvSpPr>
              <p:nvPr userDrawn="1"/>
            </p:nvSpPr>
            <p:spPr bwMode="auto">
              <a:xfrm>
                <a:off x="250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0" name="Freeform 4816"/>
              <p:cNvSpPr>
                <a:spLocks/>
              </p:cNvSpPr>
              <p:nvPr userDrawn="1"/>
            </p:nvSpPr>
            <p:spPr bwMode="auto">
              <a:xfrm>
                <a:off x="241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1" name="Freeform 4817"/>
              <p:cNvSpPr>
                <a:spLocks/>
              </p:cNvSpPr>
              <p:nvPr userDrawn="1"/>
            </p:nvSpPr>
            <p:spPr bwMode="auto">
              <a:xfrm>
                <a:off x="233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2" name="Freeform 4818"/>
              <p:cNvSpPr>
                <a:spLocks/>
              </p:cNvSpPr>
              <p:nvPr userDrawn="1"/>
            </p:nvSpPr>
            <p:spPr bwMode="auto">
              <a:xfrm>
                <a:off x="224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3" name="Freeform 4819"/>
              <p:cNvSpPr>
                <a:spLocks/>
              </p:cNvSpPr>
              <p:nvPr userDrawn="1"/>
            </p:nvSpPr>
            <p:spPr bwMode="auto">
              <a:xfrm>
                <a:off x="215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4" name="Freeform 4820"/>
              <p:cNvSpPr>
                <a:spLocks/>
              </p:cNvSpPr>
              <p:nvPr userDrawn="1"/>
            </p:nvSpPr>
            <p:spPr bwMode="auto">
              <a:xfrm>
                <a:off x="207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5" name="Freeform 4821"/>
              <p:cNvSpPr>
                <a:spLocks/>
              </p:cNvSpPr>
              <p:nvPr userDrawn="1"/>
            </p:nvSpPr>
            <p:spPr bwMode="auto">
              <a:xfrm>
                <a:off x="198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6" name="Freeform 4822"/>
              <p:cNvSpPr>
                <a:spLocks/>
              </p:cNvSpPr>
              <p:nvPr userDrawn="1"/>
            </p:nvSpPr>
            <p:spPr bwMode="auto">
              <a:xfrm>
                <a:off x="190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7" name="Freeform 4823"/>
              <p:cNvSpPr>
                <a:spLocks/>
              </p:cNvSpPr>
              <p:nvPr userDrawn="1"/>
            </p:nvSpPr>
            <p:spPr bwMode="auto">
              <a:xfrm>
                <a:off x="181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8" name="Freeform 4824"/>
              <p:cNvSpPr>
                <a:spLocks/>
              </p:cNvSpPr>
              <p:nvPr userDrawn="1"/>
            </p:nvSpPr>
            <p:spPr bwMode="auto">
              <a:xfrm>
                <a:off x="1727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9" name="Freeform 4825"/>
              <p:cNvSpPr>
                <a:spLocks/>
              </p:cNvSpPr>
              <p:nvPr userDrawn="1"/>
            </p:nvSpPr>
            <p:spPr bwMode="auto">
              <a:xfrm>
                <a:off x="164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0" name="Freeform 4826"/>
              <p:cNvSpPr>
                <a:spLocks/>
              </p:cNvSpPr>
              <p:nvPr userDrawn="1"/>
            </p:nvSpPr>
            <p:spPr bwMode="auto">
              <a:xfrm>
                <a:off x="155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1" name="Freeform 4827"/>
              <p:cNvSpPr>
                <a:spLocks/>
              </p:cNvSpPr>
              <p:nvPr userDrawn="1"/>
            </p:nvSpPr>
            <p:spPr bwMode="auto">
              <a:xfrm>
                <a:off x="146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2" name="Freeform 4828"/>
              <p:cNvSpPr>
                <a:spLocks/>
              </p:cNvSpPr>
              <p:nvPr userDrawn="1"/>
            </p:nvSpPr>
            <p:spPr bwMode="auto">
              <a:xfrm>
                <a:off x="138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3" name="Freeform 4829"/>
              <p:cNvSpPr>
                <a:spLocks/>
              </p:cNvSpPr>
              <p:nvPr userDrawn="1"/>
            </p:nvSpPr>
            <p:spPr bwMode="auto">
              <a:xfrm>
                <a:off x="129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4" name="Freeform 4830"/>
              <p:cNvSpPr>
                <a:spLocks/>
              </p:cNvSpPr>
              <p:nvPr userDrawn="1"/>
            </p:nvSpPr>
            <p:spPr bwMode="auto">
              <a:xfrm>
                <a:off x="121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5" name="Freeform 4831"/>
              <p:cNvSpPr>
                <a:spLocks/>
              </p:cNvSpPr>
              <p:nvPr userDrawn="1"/>
            </p:nvSpPr>
            <p:spPr bwMode="auto">
              <a:xfrm>
                <a:off x="112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6" name="Freeform 4832"/>
              <p:cNvSpPr>
                <a:spLocks/>
              </p:cNvSpPr>
              <p:nvPr userDrawn="1"/>
            </p:nvSpPr>
            <p:spPr bwMode="auto">
              <a:xfrm>
                <a:off x="103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7" name="Freeform 4833"/>
              <p:cNvSpPr>
                <a:spLocks/>
              </p:cNvSpPr>
              <p:nvPr userDrawn="1"/>
            </p:nvSpPr>
            <p:spPr bwMode="auto">
              <a:xfrm>
                <a:off x="95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8" name="Freeform 4834"/>
              <p:cNvSpPr>
                <a:spLocks/>
              </p:cNvSpPr>
              <p:nvPr userDrawn="1"/>
            </p:nvSpPr>
            <p:spPr bwMode="auto">
              <a:xfrm>
                <a:off x="86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9" name="Freeform 4835"/>
              <p:cNvSpPr>
                <a:spLocks/>
              </p:cNvSpPr>
              <p:nvPr userDrawn="1"/>
            </p:nvSpPr>
            <p:spPr bwMode="auto">
              <a:xfrm>
                <a:off x="779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0" name="Freeform 4836"/>
              <p:cNvSpPr>
                <a:spLocks/>
              </p:cNvSpPr>
              <p:nvPr userDrawn="1"/>
            </p:nvSpPr>
            <p:spPr bwMode="auto">
              <a:xfrm>
                <a:off x="69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1" name="Freeform 4837"/>
              <p:cNvSpPr>
                <a:spLocks/>
              </p:cNvSpPr>
              <p:nvPr userDrawn="1"/>
            </p:nvSpPr>
            <p:spPr bwMode="auto">
              <a:xfrm>
                <a:off x="60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2" name="Freeform 4838"/>
              <p:cNvSpPr>
                <a:spLocks/>
              </p:cNvSpPr>
              <p:nvPr userDrawn="1"/>
            </p:nvSpPr>
            <p:spPr bwMode="auto">
              <a:xfrm>
                <a:off x="52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3" name="Freeform 4839"/>
              <p:cNvSpPr>
                <a:spLocks/>
              </p:cNvSpPr>
              <p:nvPr userDrawn="1"/>
            </p:nvSpPr>
            <p:spPr bwMode="auto">
              <a:xfrm>
                <a:off x="43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4" name="Freeform 4840"/>
              <p:cNvSpPr>
                <a:spLocks/>
              </p:cNvSpPr>
              <p:nvPr userDrawn="1"/>
            </p:nvSpPr>
            <p:spPr bwMode="auto">
              <a:xfrm>
                <a:off x="34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5" name="Freeform 4841"/>
              <p:cNvSpPr>
                <a:spLocks/>
              </p:cNvSpPr>
              <p:nvPr userDrawn="1"/>
            </p:nvSpPr>
            <p:spPr bwMode="auto">
              <a:xfrm>
                <a:off x="26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6" name="Freeform 4842"/>
              <p:cNvSpPr>
                <a:spLocks/>
              </p:cNvSpPr>
              <p:nvPr userDrawn="1"/>
            </p:nvSpPr>
            <p:spPr bwMode="auto">
              <a:xfrm>
                <a:off x="17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7" name="Freeform 4843"/>
              <p:cNvSpPr>
                <a:spLocks/>
              </p:cNvSpPr>
              <p:nvPr userDrawn="1"/>
            </p:nvSpPr>
            <p:spPr bwMode="auto">
              <a:xfrm>
                <a:off x="9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8" name="Freeform 4844"/>
              <p:cNvSpPr>
                <a:spLocks/>
              </p:cNvSpPr>
              <p:nvPr userDrawn="1"/>
            </p:nvSpPr>
            <p:spPr bwMode="auto">
              <a:xfrm>
                <a:off x="7" y="1446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9" name="Freeform 4845"/>
              <p:cNvSpPr>
                <a:spLocks/>
              </p:cNvSpPr>
              <p:nvPr userDrawn="1"/>
            </p:nvSpPr>
            <p:spPr bwMode="auto">
              <a:xfrm>
                <a:off x="569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0" name="Freeform 4846"/>
              <p:cNvSpPr>
                <a:spLocks/>
              </p:cNvSpPr>
              <p:nvPr userDrawn="1"/>
            </p:nvSpPr>
            <p:spPr bwMode="auto">
              <a:xfrm>
                <a:off x="560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1" name="Freeform 4847"/>
              <p:cNvSpPr>
                <a:spLocks/>
              </p:cNvSpPr>
              <p:nvPr userDrawn="1"/>
            </p:nvSpPr>
            <p:spPr bwMode="auto">
              <a:xfrm>
                <a:off x="5519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2" name="Freeform 4848"/>
              <p:cNvSpPr>
                <a:spLocks/>
              </p:cNvSpPr>
              <p:nvPr userDrawn="1"/>
            </p:nvSpPr>
            <p:spPr bwMode="auto">
              <a:xfrm>
                <a:off x="543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3" name="Freeform 4849"/>
              <p:cNvSpPr>
                <a:spLocks/>
              </p:cNvSpPr>
              <p:nvPr userDrawn="1"/>
            </p:nvSpPr>
            <p:spPr bwMode="auto">
              <a:xfrm>
                <a:off x="534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4" name="Freeform 4850"/>
              <p:cNvSpPr>
                <a:spLocks/>
              </p:cNvSpPr>
              <p:nvPr userDrawn="1"/>
            </p:nvSpPr>
            <p:spPr bwMode="auto">
              <a:xfrm>
                <a:off x="526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5" name="Freeform 4851"/>
              <p:cNvSpPr>
                <a:spLocks/>
              </p:cNvSpPr>
              <p:nvPr userDrawn="1"/>
            </p:nvSpPr>
            <p:spPr bwMode="auto">
              <a:xfrm>
                <a:off x="517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6" name="Freeform 4852"/>
              <p:cNvSpPr>
                <a:spLocks/>
              </p:cNvSpPr>
              <p:nvPr userDrawn="1"/>
            </p:nvSpPr>
            <p:spPr bwMode="auto">
              <a:xfrm>
                <a:off x="508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7" name="Freeform 4853"/>
              <p:cNvSpPr>
                <a:spLocks/>
              </p:cNvSpPr>
              <p:nvPr userDrawn="1"/>
            </p:nvSpPr>
            <p:spPr bwMode="auto">
              <a:xfrm>
                <a:off x="500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8" name="Freeform 4854"/>
              <p:cNvSpPr>
                <a:spLocks/>
              </p:cNvSpPr>
              <p:nvPr userDrawn="1"/>
            </p:nvSpPr>
            <p:spPr bwMode="auto">
              <a:xfrm>
                <a:off x="491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9" name="Freeform 4855"/>
              <p:cNvSpPr>
                <a:spLocks/>
              </p:cNvSpPr>
              <p:nvPr userDrawn="1"/>
            </p:nvSpPr>
            <p:spPr bwMode="auto">
              <a:xfrm>
                <a:off x="483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0" name="Freeform 4856"/>
              <p:cNvSpPr>
                <a:spLocks/>
              </p:cNvSpPr>
              <p:nvPr userDrawn="1"/>
            </p:nvSpPr>
            <p:spPr bwMode="auto">
              <a:xfrm>
                <a:off x="474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1" name="Freeform 4857"/>
              <p:cNvSpPr>
                <a:spLocks/>
              </p:cNvSpPr>
              <p:nvPr userDrawn="1"/>
            </p:nvSpPr>
            <p:spPr bwMode="auto">
              <a:xfrm>
                <a:off x="465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2" name="Freeform 4858"/>
              <p:cNvSpPr>
                <a:spLocks/>
              </p:cNvSpPr>
              <p:nvPr userDrawn="1"/>
            </p:nvSpPr>
            <p:spPr bwMode="auto">
              <a:xfrm>
                <a:off x="4571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3" name="Freeform 4859"/>
              <p:cNvSpPr>
                <a:spLocks/>
              </p:cNvSpPr>
              <p:nvPr userDrawn="1"/>
            </p:nvSpPr>
            <p:spPr bwMode="auto">
              <a:xfrm>
                <a:off x="448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4" name="Freeform 4860"/>
              <p:cNvSpPr>
                <a:spLocks/>
              </p:cNvSpPr>
              <p:nvPr userDrawn="1"/>
            </p:nvSpPr>
            <p:spPr bwMode="auto">
              <a:xfrm>
                <a:off x="439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5" name="Freeform 4861"/>
              <p:cNvSpPr>
                <a:spLocks/>
              </p:cNvSpPr>
              <p:nvPr userDrawn="1"/>
            </p:nvSpPr>
            <p:spPr bwMode="auto">
              <a:xfrm>
                <a:off x="431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6" name="Freeform 4862"/>
              <p:cNvSpPr>
                <a:spLocks/>
              </p:cNvSpPr>
              <p:nvPr userDrawn="1"/>
            </p:nvSpPr>
            <p:spPr bwMode="auto">
              <a:xfrm>
                <a:off x="422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7" name="Freeform 4863"/>
              <p:cNvSpPr>
                <a:spLocks/>
              </p:cNvSpPr>
              <p:nvPr userDrawn="1"/>
            </p:nvSpPr>
            <p:spPr bwMode="auto">
              <a:xfrm>
                <a:off x="414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8" name="Freeform 4864"/>
              <p:cNvSpPr>
                <a:spLocks/>
              </p:cNvSpPr>
              <p:nvPr userDrawn="1"/>
            </p:nvSpPr>
            <p:spPr bwMode="auto">
              <a:xfrm>
                <a:off x="405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9" name="Freeform 4865"/>
              <p:cNvSpPr>
                <a:spLocks/>
              </p:cNvSpPr>
              <p:nvPr userDrawn="1"/>
            </p:nvSpPr>
            <p:spPr bwMode="auto">
              <a:xfrm>
                <a:off x="396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0" name="Freeform 4866"/>
              <p:cNvSpPr>
                <a:spLocks/>
              </p:cNvSpPr>
              <p:nvPr userDrawn="1"/>
            </p:nvSpPr>
            <p:spPr bwMode="auto">
              <a:xfrm>
                <a:off x="388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1" name="Freeform 4867"/>
              <p:cNvSpPr>
                <a:spLocks/>
              </p:cNvSpPr>
              <p:nvPr userDrawn="1"/>
            </p:nvSpPr>
            <p:spPr bwMode="auto">
              <a:xfrm>
                <a:off x="379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2" name="Freeform 4868"/>
              <p:cNvSpPr>
                <a:spLocks/>
              </p:cNvSpPr>
              <p:nvPr userDrawn="1"/>
            </p:nvSpPr>
            <p:spPr bwMode="auto">
              <a:xfrm>
                <a:off x="371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3" name="Freeform 4869"/>
              <p:cNvSpPr>
                <a:spLocks/>
              </p:cNvSpPr>
              <p:nvPr userDrawn="1"/>
            </p:nvSpPr>
            <p:spPr bwMode="auto">
              <a:xfrm>
                <a:off x="3623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4" name="Freeform 4870"/>
              <p:cNvSpPr>
                <a:spLocks/>
              </p:cNvSpPr>
              <p:nvPr userDrawn="1"/>
            </p:nvSpPr>
            <p:spPr bwMode="auto">
              <a:xfrm>
                <a:off x="353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5" name="Freeform 4871"/>
              <p:cNvSpPr>
                <a:spLocks/>
              </p:cNvSpPr>
              <p:nvPr userDrawn="1"/>
            </p:nvSpPr>
            <p:spPr bwMode="auto">
              <a:xfrm>
                <a:off x="345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6" name="Freeform 4872"/>
              <p:cNvSpPr>
                <a:spLocks/>
              </p:cNvSpPr>
              <p:nvPr userDrawn="1"/>
            </p:nvSpPr>
            <p:spPr bwMode="auto">
              <a:xfrm>
                <a:off x="336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7" name="Freeform 4873"/>
              <p:cNvSpPr>
                <a:spLocks/>
              </p:cNvSpPr>
              <p:nvPr userDrawn="1"/>
            </p:nvSpPr>
            <p:spPr bwMode="auto">
              <a:xfrm>
                <a:off x="327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8" name="Freeform 4874"/>
              <p:cNvSpPr>
                <a:spLocks/>
              </p:cNvSpPr>
              <p:nvPr userDrawn="1"/>
            </p:nvSpPr>
            <p:spPr bwMode="auto">
              <a:xfrm>
                <a:off x="319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9" name="Freeform 4875"/>
              <p:cNvSpPr>
                <a:spLocks/>
              </p:cNvSpPr>
              <p:nvPr userDrawn="1"/>
            </p:nvSpPr>
            <p:spPr bwMode="auto">
              <a:xfrm>
                <a:off x="310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0" name="Freeform 4876"/>
              <p:cNvSpPr>
                <a:spLocks/>
              </p:cNvSpPr>
              <p:nvPr userDrawn="1"/>
            </p:nvSpPr>
            <p:spPr bwMode="auto">
              <a:xfrm>
                <a:off x="302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1" name="Freeform 4877"/>
              <p:cNvSpPr>
                <a:spLocks/>
              </p:cNvSpPr>
              <p:nvPr userDrawn="1"/>
            </p:nvSpPr>
            <p:spPr bwMode="auto">
              <a:xfrm>
                <a:off x="293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2" name="Freeform 4878"/>
              <p:cNvSpPr>
                <a:spLocks/>
              </p:cNvSpPr>
              <p:nvPr userDrawn="1"/>
            </p:nvSpPr>
            <p:spPr bwMode="auto">
              <a:xfrm>
                <a:off x="284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3" name="Freeform 4879"/>
              <p:cNvSpPr>
                <a:spLocks/>
              </p:cNvSpPr>
              <p:nvPr userDrawn="1"/>
            </p:nvSpPr>
            <p:spPr bwMode="auto">
              <a:xfrm>
                <a:off x="276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4" name="Freeform 4880"/>
              <p:cNvSpPr>
                <a:spLocks/>
              </p:cNvSpPr>
              <p:nvPr userDrawn="1"/>
            </p:nvSpPr>
            <p:spPr bwMode="auto">
              <a:xfrm>
                <a:off x="2675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5" name="Freeform 4881"/>
              <p:cNvSpPr>
                <a:spLocks/>
              </p:cNvSpPr>
              <p:nvPr userDrawn="1"/>
            </p:nvSpPr>
            <p:spPr bwMode="auto">
              <a:xfrm>
                <a:off x="258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6" name="Freeform 4882"/>
              <p:cNvSpPr>
                <a:spLocks/>
              </p:cNvSpPr>
              <p:nvPr userDrawn="1"/>
            </p:nvSpPr>
            <p:spPr bwMode="auto">
              <a:xfrm>
                <a:off x="250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7" name="Freeform 4883"/>
              <p:cNvSpPr>
                <a:spLocks/>
              </p:cNvSpPr>
              <p:nvPr userDrawn="1"/>
            </p:nvSpPr>
            <p:spPr bwMode="auto">
              <a:xfrm>
                <a:off x="241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8" name="Freeform 4884"/>
              <p:cNvSpPr>
                <a:spLocks/>
              </p:cNvSpPr>
              <p:nvPr userDrawn="1"/>
            </p:nvSpPr>
            <p:spPr bwMode="auto">
              <a:xfrm>
                <a:off x="233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9" name="Freeform 4885"/>
              <p:cNvSpPr>
                <a:spLocks/>
              </p:cNvSpPr>
              <p:nvPr userDrawn="1"/>
            </p:nvSpPr>
            <p:spPr bwMode="auto">
              <a:xfrm>
                <a:off x="224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0" name="Freeform 4886"/>
              <p:cNvSpPr>
                <a:spLocks/>
              </p:cNvSpPr>
              <p:nvPr userDrawn="1"/>
            </p:nvSpPr>
            <p:spPr bwMode="auto">
              <a:xfrm>
                <a:off x="215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1" name="Freeform 4887"/>
              <p:cNvSpPr>
                <a:spLocks/>
              </p:cNvSpPr>
              <p:nvPr userDrawn="1"/>
            </p:nvSpPr>
            <p:spPr bwMode="auto">
              <a:xfrm>
                <a:off x="207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2" name="Freeform 4888"/>
              <p:cNvSpPr>
                <a:spLocks/>
              </p:cNvSpPr>
              <p:nvPr userDrawn="1"/>
            </p:nvSpPr>
            <p:spPr bwMode="auto">
              <a:xfrm>
                <a:off x="198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3" name="Freeform 4889"/>
              <p:cNvSpPr>
                <a:spLocks/>
              </p:cNvSpPr>
              <p:nvPr userDrawn="1"/>
            </p:nvSpPr>
            <p:spPr bwMode="auto">
              <a:xfrm>
                <a:off x="190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4" name="Freeform 4890"/>
              <p:cNvSpPr>
                <a:spLocks/>
              </p:cNvSpPr>
              <p:nvPr userDrawn="1"/>
            </p:nvSpPr>
            <p:spPr bwMode="auto">
              <a:xfrm>
                <a:off x="181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5" name="Freeform 4891"/>
              <p:cNvSpPr>
                <a:spLocks/>
              </p:cNvSpPr>
              <p:nvPr userDrawn="1"/>
            </p:nvSpPr>
            <p:spPr bwMode="auto">
              <a:xfrm>
                <a:off x="1727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6" name="Freeform 4892"/>
              <p:cNvSpPr>
                <a:spLocks/>
              </p:cNvSpPr>
              <p:nvPr userDrawn="1"/>
            </p:nvSpPr>
            <p:spPr bwMode="auto">
              <a:xfrm>
                <a:off x="164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7" name="Freeform 4893"/>
              <p:cNvSpPr>
                <a:spLocks/>
              </p:cNvSpPr>
              <p:nvPr userDrawn="1"/>
            </p:nvSpPr>
            <p:spPr bwMode="auto">
              <a:xfrm>
                <a:off x="155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8" name="Freeform 4894"/>
              <p:cNvSpPr>
                <a:spLocks/>
              </p:cNvSpPr>
              <p:nvPr userDrawn="1"/>
            </p:nvSpPr>
            <p:spPr bwMode="auto">
              <a:xfrm>
                <a:off x="146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9" name="Freeform 4895"/>
              <p:cNvSpPr>
                <a:spLocks/>
              </p:cNvSpPr>
              <p:nvPr userDrawn="1"/>
            </p:nvSpPr>
            <p:spPr bwMode="auto">
              <a:xfrm>
                <a:off x="138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0" name="Freeform 4896"/>
              <p:cNvSpPr>
                <a:spLocks/>
              </p:cNvSpPr>
              <p:nvPr userDrawn="1"/>
            </p:nvSpPr>
            <p:spPr bwMode="auto">
              <a:xfrm>
                <a:off x="129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1" name="Freeform 4897"/>
              <p:cNvSpPr>
                <a:spLocks/>
              </p:cNvSpPr>
              <p:nvPr userDrawn="1"/>
            </p:nvSpPr>
            <p:spPr bwMode="auto">
              <a:xfrm>
                <a:off x="121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2" name="Freeform 4898"/>
              <p:cNvSpPr>
                <a:spLocks/>
              </p:cNvSpPr>
              <p:nvPr userDrawn="1"/>
            </p:nvSpPr>
            <p:spPr bwMode="auto">
              <a:xfrm>
                <a:off x="112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3" name="Freeform 4899"/>
              <p:cNvSpPr>
                <a:spLocks/>
              </p:cNvSpPr>
              <p:nvPr userDrawn="1"/>
            </p:nvSpPr>
            <p:spPr bwMode="auto">
              <a:xfrm>
                <a:off x="103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4" name="Freeform 4900"/>
              <p:cNvSpPr>
                <a:spLocks/>
              </p:cNvSpPr>
              <p:nvPr userDrawn="1"/>
            </p:nvSpPr>
            <p:spPr bwMode="auto">
              <a:xfrm>
                <a:off x="95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5" name="Freeform 4901"/>
              <p:cNvSpPr>
                <a:spLocks/>
              </p:cNvSpPr>
              <p:nvPr userDrawn="1"/>
            </p:nvSpPr>
            <p:spPr bwMode="auto">
              <a:xfrm>
                <a:off x="86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6" name="Freeform 4902"/>
              <p:cNvSpPr>
                <a:spLocks/>
              </p:cNvSpPr>
              <p:nvPr userDrawn="1"/>
            </p:nvSpPr>
            <p:spPr bwMode="auto">
              <a:xfrm>
                <a:off x="779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7" name="Freeform 4903"/>
              <p:cNvSpPr>
                <a:spLocks/>
              </p:cNvSpPr>
              <p:nvPr userDrawn="1"/>
            </p:nvSpPr>
            <p:spPr bwMode="auto">
              <a:xfrm>
                <a:off x="69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8" name="Freeform 4904"/>
              <p:cNvSpPr>
                <a:spLocks/>
              </p:cNvSpPr>
              <p:nvPr userDrawn="1"/>
            </p:nvSpPr>
            <p:spPr bwMode="auto">
              <a:xfrm>
                <a:off x="60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9" name="Freeform 4905"/>
              <p:cNvSpPr>
                <a:spLocks/>
              </p:cNvSpPr>
              <p:nvPr userDrawn="1"/>
            </p:nvSpPr>
            <p:spPr bwMode="auto">
              <a:xfrm>
                <a:off x="52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0" name="Freeform 4906"/>
              <p:cNvSpPr>
                <a:spLocks/>
              </p:cNvSpPr>
              <p:nvPr userDrawn="1"/>
            </p:nvSpPr>
            <p:spPr bwMode="auto">
              <a:xfrm>
                <a:off x="43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1" name="Freeform 4907"/>
              <p:cNvSpPr>
                <a:spLocks/>
              </p:cNvSpPr>
              <p:nvPr userDrawn="1"/>
            </p:nvSpPr>
            <p:spPr bwMode="auto">
              <a:xfrm>
                <a:off x="34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2" name="Freeform 4908"/>
              <p:cNvSpPr>
                <a:spLocks/>
              </p:cNvSpPr>
              <p:nvPr userDrawn="1"/>
            </p:nvSpPr>
            <p:spPr bwMode="auto">
              <a:xfrm>
                <a:off x="26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3" name="Freeform 4909"/>
              <p:cNvSpPr>
                <a:spLocks/>
              </p:cNvSpPr>
              <p:nvPr userDrawn="1"/>
            </p:nvSpPr>
            <p:spPr bwMode="auto">
              <a:xfrm>
                <a:off x="17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4" name="Freeform 4910"/>
              <p:cNvSpPr>
                <a:spLocks/>
              </p:cNvSpPr>
              <p:nvPr userDrawn="1"/>
            </p:nvSpPr>
            <p:spPr bwMode="auto">
              <a:xfrm>
                <a:off x="9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5" name="Freeform 4911"/>
              <p:cNvSpPr>
                <a:spLocks/>
              </p:cNvSpPr>
              <p:nvPr userDrawn="1"/>
            </p:nvSpPr>
            <p:spPr bwMode="auto">
              <a:xfrm>
                <a:off x="7" y="1532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7" name="Picture 4912" descr="E_ZW_NL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36"/>
              <a:ext cx="2127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6" name="Group 3970"/>
          <p:cNvGrpSpPr>
            <a:grpSpLocks/>
          </p:cNvGrpSpPr>
          <p:nvPr/>
        </p:nvGrpSpPr>
        <p:grpSpPr bwMode="auto">
          <a:xfrm>
            <a:off x="-7938" y="0"/>
            <a:ext cx="9159876" cy="6858000"/>
            <a:chOff x="-5" y="0"/>
            <a:chExt cx="5770" cy="4320"/>
          </a:xfrm>
        </p:grpSpPr>
        <p:sp>
          <p:nvSpPr>
            <p:cNvPr id="947" name="Rectangle 3027"/>
            <p:cNvSpPr>
              <a:spLocks noChangeArrowheads="1"/>
            </p:cNvSpPr>
            <p:nvPr userDrawn="1"/>
          </p:nvSpPr>
          <p:spPr bwMode="hidden">
            <a:xfrm>
              <a:off x="0" y="1104"/>
              <a:ext cx="576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pic>
          <p:nvPicPr>
            <p:cNvPr id="948" name="Picture 3026" descr="l_nl_wi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025"/>
            <a:stretch>
              <a:fillRect/>
            </a:stretch>
          </p:blipFill>
          <p:spPr bwMode="hidden">
            <a:xfrm>
              <a:off x="0" y="0"/>
              <a:ext cx="5760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9" name="Rectangle 2148"/>
            <p:cNvSpPr>
              <a:spLocks noChangeArrowheads="1"/>
            </p:cNvSpPr>
            <p:nvPr/>
          </p:nvSpPr>
          <p:spPr bwMode="hidden">
            <a:xfrm>
              <a:off x="-5" y="1075"/>
              <a:ext cx="5770" cy="86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50" name="Rectangle 2149"/>
            <p:cNvSpPr>
              <a:spLocks noChangeArrowheads="1"/>
            </p:cNvSpPr>
            <p:nvPr/>
          </p:nvSpPr>
          <p:spPr bwMode="hidden">
            <a:xfrm>
              <a:off x="5" y="1204"/>
              <a:ext cx="44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51" name="Rectangle 2150"/>
            <p:cNvSpPr>
              <a:spLocks noChangeArrowheads="1"/>
            </p:cNvSpPr>
            <p:nvPr/>
          </p:nvSpPr>
          <p:spPr bwMode="hidden">
            <a:xfrm>
              <a:off x="92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52" name="Rectangle 2151"/>
            <p:cNvSpPr>
              <a:spLocks noChangeArrowheads="1"/>
            </p:cNvSpPr>
            <p:nvPr/>
          </p:nvSpPr>
          <p:spPr bwMode="hidden">
            <a:xfrm>
              <a:off x="178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53" name="Rectangle 2152"/>
            <p:cNvSpPr>
              <a:spLocks noChangeArrowheads="1"/>
            </p:cNvSpPr>
            <p:nvPr/>
          </p:nvSpPr>
          <p:spPr bwMode="hidden">
            <a:xfrm>
              <a:off x="264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54" name="Rectangle 2153"/>
            <p:cNvSpPr>
              <a:spLocks noChangeArrowheads="1"/>
            </p:cNvSpPr>
            <p:nvPr/>
          </p:nvSpPr>
          <p:spPr bwMode="hidden">
            <a:xfrm>
              <a:off x="350" y="1204"/>
              <a:ext cx="44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55" name="Rectangle 2154"/>
            <p:cNvSpPr>
              <a:spLocks noChangeArrowheads="1"/>
            </p:cNvSpPr>
            <p:nvPr/>
          </p:nvSpPr>
          <p:spPr bwMode="hidden">
            <a:xfrm>
              <a:off x="437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56" name="Rectangle 2155"/>
            <p:cNvSpPr>
              <a:spLocks noChangeArrowheads="1"/>
            </p:cNvSpPr>
            <p:nvPr/>
          </p:nvSpPr>
          <p:spPr bwMode="hidden">
            <a:xfrm>
              <a:off x="523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57" name="Rectangle 2156"/>
            <p:cNvSpPr>
              <a:spLocks noChangeArrowheads="1"/>
            </p:cNvSpPr>
            <p:nvPr/>
          </p:nvSpPr>
          <p:spPr bwMode="hidden">
            <a:xfrm>
              <a:off x="609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58" name="Rectangle 2157"/>
            <p:cNvSpPr>
              <a:spLocks noChangeArrowheads="1"/>
            </p:cNvSpPr>
            <p:nvPr/>
          </p:nvSpPr>
          <p:spPr bwMode="hidden">
            <a:xfrm>
              <a:off x="696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59" name="Rectangle 2158"/>
            <p:cNvSpPr>
              <a:spLocks noChangeArrowheads="1"/>
            </p:cNvSpPr>
            <p:nvPr/>
          </p:nvSpPr>
          <p:spPr bwMode="hidden">
            <a:xfrm>
              <a:off x="782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60" name="Rectangle 2159"/>
            <p:cNvSpPr>
              <a:spLocks noChangeArrowheads="1"/>
            </p:cNvSpPr>
            <p:nvPr/>
          </p:nvSpPr>
          <p:spPr bwMode="hidden">
            <a:xfrm>
              <a:off x="868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61" name="Rectangle 2160"/>
            <p:cNvSpPr>
              <a:spLocks noChangeArrowheads="1"/>
            </p:cNvSpPr>
            <p:nvPr/>
          </p:nvSpPr>
          <p:spPr bwMode="hidden">
            <a:xfrm>
              <a:off x="954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62" name="Rectangle 2161"/>
            <p:cNvSpPr>
              <a:spLocks noChangeArrowheads="1"/>
            </p:cNvSpPr>
            <p:nvPr/>
          </p:nvSpPr>
          <p:spPr bwMode="hidden">
            <a:xfrm>
              <a:off x="1041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63" name="Rectangle 2162"/>
            <p:cNvSpPr>
              <a:spLocks noChangeArrowheads="1"/>
            </p:cNvSpPr>
            <p:nvPr/>
          </p:nvSpPr>
          <p:spPr bwMode="hidden">
            <a:xfrm>
              <a:off x="1127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64" name="Rectangle 2163"/>
            <p:cNvSpPr>
              <a:spLocks noChangeArrowheads="1"/>
            </p:cNvSpPr>
            <p:nvPr/>
          </p:nvSpPr>
          <p:spPr bwMode="hidden">
            <a:xfrm>
              <a:off x="1213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65" name="Rectangle 2164"/>
            <p:cNvSpPr>
              <a:spLocks noChangeArrowheads="1"/>
            </p:cNvSpPr>
            <p:nvPr/>
          </p:nvSpPr>
          <p:spPr bwMode="hidden">
            <a:xfrm>
              <a:off x="1299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66" name="Rectangle 2165"/>
            <p:cNvSpPr>
              <a:spLocks noChangeArrowheads="1"/>
            </p:cNvSpPr>
            <p:nvPr/>
          </p:nvSpPr>
          <p:spPr bwMode="hidden">
            <a:xfrm>
              <a:off x="1386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67" name="Rectangle 2166"/>
            <p:cNvSpPr>
              <a:spLocks noChangeArrowheads="1"/>
            </p:cNvSpPr>
            <p:nvPr/>
          </p:nvSpPr>
          <p:spPr bwMode="hidden">
            <a:xfrm>
              <a:off x="1472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68" name="Rectangle 2167"/>
            <p:cNvSpPr>
              <a:spLocks noChangeArrowheads="1"/>
            </p:cNvSpPr>
            <p:nvPr/>
          </p:nvSpPr>
          <p:spPr bwMode="hidden">
            <a:xfrm>
              <a:off x="1558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69" name="Rectangle 2168"/>
            <p:cNvSpPr>
              <a:spLocks noChangeArrowheads="1"/>
            </p:cNvSpPr>
            <p:nvPr/>
          </p:nvSpPr>
          <p:spPr bwMode="hidden">
            <a:xfrm>
              <a:off x="1644" y="1204"/>
              <a:ext cx="44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70" name="Rectangle 2169"/>
            <p:cNvSpPr>
              <a:spLocks noChangeArrowheads="1"/>
            </p:cNvSpPr>
            <p:nvPr/>
          </p:nvSpPr>
          <p:spPr bwMode="hidden">
            <a:xfrm>
              <a:off x="1731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71" name="Rectangle 2170"/>
            <p:cNvSpPr>
              <a:spLocks noChangeArrowheads="1"/>
            </p:cNvSpPr>
            <p:nvPr/>
          </p:nvSpPr>
          <p:spPr bwMode="hidden">
            <a:xfrm>
              <a:off x="1817" y="1204"/>
              <a:ext cx="43" cy="43"/>
            </a:xfrm>
            <a:prstGeom prst="rect">
              <a:avLst/>
            </a:prstGeom>
            <a:solidFill>
              <a:srgbClr val="63A5C8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72" name="Rectangle 2171"/>
            <p:cNvSpPr>
              <a:spLocks noChangeArrowheads="1"/>
            </p:cNvSpPr>
            <p:nvPr/>
          </p:nvSpPr>
          <p:spPr bwMode="hidden">
            <a:xfrm>
              <a:off x="1903" y="1204"/>
              <a:ext cx="43" cy="43"/>
            </a:xfrm>
            <a:prstGeom prst="rect">
              <a:avLst/>
            </a:prstGeom>
            <a:solidFill>
              <a:srgbClr val="63A5C8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73" name="Rectangle 2172"/>
            <p:cNvSpPr>
              <a:spLocks noChangeArrowheads="1"/>
            </p:cNvSpPr>
            <p:nvPr/>
          </p:nvSpPr>
          <p:spPr bwMode="hidden">
            <a:xfrm>
              <a:off x="1989" y="1204"/>
              <a:ext cx="44" cy="43"/>
            </a:xfrm>
            <a:prstGeom prst="rect">
              <a:avLst/>
            </a:prstGeom>
            <a:solidFill>
              <a:srgbClr val="63A5C8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74" name="Rectangle 2173"/>
            <p:cNvSpPr>
              <a:spLocks noChangeArrowheads="1"/>
            </p:cNvSpPr>
            <p:nvPr/>
          </p:nvSpPr>
          <p:spPr bwMode="hidden">
            <a:xfrm>
              <a:off x="2076" y="1204"/>
              <a:ext cx="43" cy="43"/>
            </a:xfrm>
            <a:prstGeom prst="rect">
              <a:avLst/>
            </a:prstGeom>
            <a:solidFill>
              <a:srgbClr val="63A5C8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75" name="Rectangle 2174"/>
            <p:cNvSpPr>
              <a:spLocks noChangeArrowheads="1"/>
            </p:cNvSpPr>
            <p:nvPr/>
          </p:nvSpPr>
          <p:spPr bwMode="hidden">
            <a:xfrm>
              <a:off x="2162" y="1204"/>
              <a:ext cx="43" cy="43"/>
            </a:xfrm>
            <a:prstGeom prst="rect">
              <a:avLst/>
            </a:prstGeom>
            <a:solidFill>
              <a:srgbClr val="63A5C8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76" name="Rectangle 2175"/>
            <p:cNvSpPr>
              <a:spLocks noChangeArrowheads="1"/>
            </p:cNvSpPr>
            <p:nvPr/>
          </p:nvSpPr>
          <p:spPr bwMode="hidden">
            <a:xfrm>
              <a:off x="2248" y="1204"/>
              <a:ext cx="43" cy="43"/>
            </a:xfrm>
            <a:prstGeom prst="rect">
              <a:avLst/>
            </a:prstGeom>
            <a:solidFill>
              <a:srgbClr val="63A5C8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77" name="Rectangle 2176"/>
            <p:cNvSpPr>
              <a:spLocks noChangeArrowheads="1"/>
            </p:cNvSpPr>
            <p:nvPr/>
          </p:nvSpPr>
          <p:spPr bwMode="hidden">
            <a:xfrm>
              <a:off x="2334" y="1204"/>
              <a:ext cx="44" cy="43"/>
            </a:xfrm>
            <a:prstGeom prst="rect">
              <a:avLst/>
            </a:prstGeom>
            <a:solidFill>
              <a:srgbClr val="63A5C8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78" name="Rectangle 2177"/>
            <p:cNvSpPr>
              <a:spLocks noChangeArrowheads="1"/>
            </p:cNvSpPr>
            <p:nvPr/>
          </p:nvSpPr>
          <p:spPr bwMode="hidden">
            <a:xfrm>
              <a:off x="2421" y="1204"/>
              <a:ext cx="43" cy="43"/>
            </a:xfrm>
            <a:prstGeom prst="rect">
              <a:avLst/>
            </a:prstGeom>
            <a:solidFill>
              <a:srgbClr val="63A5C8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79" name="Rectangle 2178"/>
            <p:cNvSpPr>
              <a:spLocks noChangeArrowheads="1"/>
            </p:cNvSpPr>
            <p:nvPr/>
          </p:nvSpPr>
          <p:spPr bwMode="hidden">
            <a:xfrm>
              <a:off x="2507" y="1204"/>
              <a:ext cx="43" cy="43"/>
            </a:xfrm>
            <a:prstGeom prst="rect">
              <a:avLst/>
            </a:prstGeom>
            <a:solidFill>
              <a:srgbClr val="63A5C8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80" name="Rectangle 2179"/>
            <p:cNvSpPr>
              <a:spLocks noChangeArrowheads="1"/>
            </p:cNvSpPr>
            <p:nvPr/>
          </p:nvSpPr>
          <p:spPr bwMode="hidden">
            <a:xfrm>
              <a:off x="2593" y="1204"/>
              <a:ext cx="43" cy="43"/>
            </a:xfrm>
            <a:prstGeom prst="rect">
              <a:avLst/>
            </a:prstGeom>
            <a:solidFill>
              <a:srgbClr val="63A5C8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81" name="Rectangle 2180"/>
            <p:cNvSpPr>
              <a:spLocks noChangeArrowheads="1"/>
            </p:cNvSpPr>
            <p:nvPr/>
          </p:nvSpPr>
          <p:spPr bwMode="hidden">
            <a:xfrm>
              <a:off x="2680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82" name="Rectangle 2181"/>
            <p:cNvSpPr>
              <a:spLocks noChangeArrowheads="1"/>
            </p:cNvSpPr>
            <p:nvPr/>
          </p:nvSpPr>
          <p:spPr bwMode="hidden">
            <a:xfrm>
              <a:off x="2766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83" name="Rectangle 2182"/>
            <p:cNvSpPr>
              <a:spLocks noChangeArrowheads="1"/>
            </p:cNvSpPr>
            <p:nvPr/>
          </p:nvSpPr>
          <p:spPr bwMode="hidden">
            <a:xfrm>
              <a:off x="2852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84" name="Rectangle 2183"/>
            <p:cNvSpPr>
              <a:spLocks noChangeArrowheads="1"/>
            </p:cNvSpPr>
            <p:nvPr/>
          </p:nvSpPr>
          <p:spPr bwMode="hidden">
            <a:xfrm>
              <a:off x="2938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85" name="Rectangle 2184"/>
            <p:cNvSpPr>
              <a:spLocks noChangeArrowheads="1"/>
            </p:cNvSpPr>
            <p:nvPr/>
          </p:nvSpPr>
          <p:spPr bwMode="hidden">
            <a:xfrm>
              <a:off x="3025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86" name="Rectangle 2185"/>
            <p:cNvSpPr>
              <a:spLocks noChangeArrowheads="1"/>
            </p:cNvSpPr>
            <p:nvPr/>
          </p:nvSpPr>
          <p:spPr bwMode="hidden">
            <a:xfrm>
              <a:off x="3111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87" name="Rectangle 2186"/>
            <p:cNvSpPr>
              <a:spLocks noChangeArrowheads="1"/>
            </p:cNvSpPr>
            <p:nvPr/>
          </p:nvSpPr>
          <p:spPr bwMode="hidden">
            <a:xfrm>
              <a:off x="3197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88" name="Rectangle 2187"/>
            <p:cNvSpPr>
              <a:spLocks noChangeArrowheads="1"/>
            </p:cNvSpPr>
            <p:nvPr/>
          </p:nvSpPr>
          <p:spPr bwMode="hidden">
            <a:xfrm>
              <a:off x="3283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89" name="Rectangle 2188"/>
            <p:cNvSpPr>
              <a:spLocks noChangeArrowheads="1"/>
            </p:cNvSpPr>
            <p:nvPr/>
          </p:nvSpPr>
          <p:spPr bwMode="hidden">
            <a:xfrm>
              <a:off x="3370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90" name="Rectangle 2189"/>
            <p:cNvSpPr>
              <a:spLocks noChangeArrowheads="1"/>
            </p:cNvSpPr>
            <p:nvPr/>
          </p:nvSpPr>
          <p:spPr bwMode="hidden">
            <a:xfrm>
              <a:off x="3456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91" name="Rectangle 2190"/>
            <p:cNvSpPr>
              <a:spLocks noChangeArrowheads="1"/>
            </p:cNvSpPr>
            <p:nvPr/>
          </p:nvSpPr>
          <p:spPr bwMode="hidden">
            <a:xfrm>
              <a:off x="3542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92" name="Rectangle 2191"/>
            <p:cNvSpPr>
              <a:spLocks noChangeArrowheads="1"/>
            </p:cNvSpPr>
            <p:nvPr/>
          </p:nvSpPr>
          <p:spPr bwMode="hidden">
            <a:xfrm>
              <a:off x="3628" y="1204"/>
              <a:ext cx="44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93" name="Rectangle 2192"/>
            <p:cNvSpPr>
              <a:spLocks noChangeArrowheads="1"/>
            </p:cNvSpPr>
            <p:nvPr/>
          </p:nvSpPr>
          <p:spPr bwMode="hidden">
            <a:xfrm>
              <a:off x="3715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94" name="Rectangle 2193"/>
            <p:cNvSpPr>
              <a:spLocks noChangeArrowheads="1"/>
            </p:cNvSpPr>
            <p:nvPr/>
          </p:nvSpPr>
          <p:spPr bwMode="hidden">
            <a:xfrm>
              <a:off x="3801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95" name="Rectangle 2194"/>
            <p:cNvSpPr>
              <a:spLocks noChangeArrowheads="1"/>
            </p:cNvSpPr>
            <p:nvPr/>
          </p:nvSpPr>
          <p:spPr bwMode="hidden">
            <a:xfrm>
              <a:off x="3887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96" name="Rectangle 2195"/>
            <p:cNvSpPr>
              <a:spLocks noChangeArrowheads="1"/>
            </p:cNvSpPr>
            <p:nvPr/>
          </p:nvSpPr>
          <p:spPr bwMode="hidden">
            <a:xfrm>
              <a:off x="3973" y="1204"/>
              <a:ext cx="44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97" name="Rectangle 2196"/>
            <p:cNvSpPr>
              <a:spLocks noChangeArrowheads="1"/>
            </p:cNvSpPr>
            <p:nvPr/>
          </p:nvSpPr>
          <p:spPr bwMode="hidden">
            <a:xfrm>
              <a:off x="4060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98" name="Rectangle 2197"/>
            <p:cNvSpPr>
              <a:spLocks noChangeArrowheads="1"/>
            </p:cNvSpPr>
            <p:nvPr/>
          </p:nvSpPr>
          <p:spPr bwMode="hidden">
            <a:xfrm>
              <a:off x="4146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99" name="Rectangle 2198"/>
            <p:cNvSpPr>
              <a:spLocks noChangeArrowheads="1"/>
            </p:cNvSpPr>
            <p:nvPr/>
          </p:nvSpPr>
          <p:spPr bwMode="hidden">
            <a:xfrm>
              <a:off x="4232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00" name="Rectangle 2199"/>
            <p:cNvSpPr>
              <a:spLocks noChangeArrowheads="1"/>
            </p:cNvSpPr>
            <p:nvPr/>
          </p:nvSpPr>
          <p:spPr bwMode="hidden">
            <a:xfrm>
              <a:off x="4319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01" name="Rectangle 2200"/>
            <p:cNvSpPr>
              <a:spLocks noChangeArrowheads="1"/>
            </p:cNvSpPr>
            <p:nvPr/>
          </p:nvSpPr>
          <p:spPr bwMode="hidden">
            <a:xfrm>
              <a:off x="4405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02" name="Rectangle 2201"/>
            <p:cNvSpPr>
              <a:spLocks noChangeArrowheads="1"/>
            </p:cNvSpPr>
            <p:nvPr/>
          </p:nvSpPr>
          <p:spPr bwMode="hidden">
            <a:xfrm>
              <a:off x="4491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03" name="Rectangle 2202"/>
            <p:cNvSpPr>
              <a:spLocks noChangeArrowheads="1"/>
            </p:cNvSpPr>
            <p:nvPr/>
          </p:nvSpPr>
          <p:spPr bwMode="hidden">
            <a:xfrm>
              <a:off x="4577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04" name="Rectangle 2203"/>
            <p:cNvSpPr>
              <a:spLocks noChangeArrowheads="1"/>
            </p:cNvSpPr>
            <p:nvPr/>
          </p:nvSpPr>
          <p:spPr bwMode="hidden">
            <a:xfrm>
              <a:off x="4664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05" name="Rectangle 2204"/>
            <p:cNvSpPr>
              <a:spLocks noChangeArrowheads="1"/>
            </p:cNvSpPr>
            <p:nvPr/>
          </p:nvSpPr>
          <p:spPr bwMode="hidden">
            <a:xfrm>
              <a:off x="4750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06" name="Rectangle 2205"/>
            <p:cNvSpPr>
              <a:spLocks noChangeArrowheads="1"/>
            </p:cNvSpPr>
            <p:nvPr/>
          </p:nvSpPr>
          <p:spPr bwMode="hidden">
            <a:xfrm>
              <a:off x="4836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07" name="Rectangle 2206"/>
            <p:cNvSpPr>
              <a:spLocks noChangeArrowheads="1"/>
            </p:cNvSpPr>
            <p:nvPr/>
          </p:nvSpPr>
          <p:spPr bwMode="hidden">
            <a:xfrm>
              <a:off x="4922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08" name="Rectangle 2207"/>
            <p:cNvSpPr>
              <a:spLocks noChangeArrowheads="1"/>
            </p:cNvSpPr>
            <p:nvPr/>
          </p:nvSpPr>
          <p:spPr bwMode="hidden">
            <a:xfrm>
              <a:off x="5009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09" name="Rectangle 2208"/>
            <p:cNvSpPr>
              <a:spLocks noChangeArrowheads="1"/>
            </p:cNvSpPr>
            <p:nvPr/>
          </p:nvSpPr>
          <p:spPr bwMode="hidden">
            <a:xfrm>
              <a:off x="5095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10" name="Rectangle 2209"/>
            <p:cNvSpPr>
              <a:spLocks noChangeArrowheads="1"/>
            </p:cNvSpPr>
            <p:nvPr/>
          </p:nvSpPr>
          <p:spPr bwMode="hidden">
            <a:xfrm>
              <a:off x="5181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11" name="Rectangle 2210"/>
            <p:cNvSpPr>
              <a:spLocks noChangeArrowheads="1"/>
            </p:cNvSpPr>
            <p:nvPr/>
          </p:nvSpPr>
          <p:spPr bwMode="hidden">
            <a:xfrm>
              <a:off x="5267" y="1204"/>
              <a:ext cx="44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12" name="Rectangle 2211"/>
            <p:cNvSpPr>
              <a:spLocks noChangeArrowheads="1"/>
            </p:cNvSpPr>
            <p:nvPr/>
          </p:nvSpPr>
          <p:spPr bwMode="hidden">
            <a:xfrm>
              <a:off x="5354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13" name="Rectangle 2212"/>
            <p:cNvSpPr>
              <a:spLocks noChangeArrowheads="1"/>
            </p:cNvSpPr>
            <p:nvPr/>
          </p:nvSpPr>
          <p:spPr bwMode="hidden">
            <a:xfrm>
              <a:off x="5440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14" name="Rectangle 2213"/>
            <p:cNvSpPr>
              <a:spLocks noChangeArrowheads="1"/>
            </p:cNvSpPr>
            <p:nvPr/>
          </p:nvSpPr>
          <p:spPr bwMode="hidden">
            <a:xfrm>
              <a:off x="5526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15" name="Rectangle 2214"/>
            <p:cNvSpPr>
              <a:spLocks noChangeArrowheads="1"/>
            </p:cNvSpPr>
            <p:nvPr/>
          </p:nvSpPr>
          <p:spPr bwMode="hidden">
            <a:xfrm>
              <a:off x="5612" y="1204"/>
              <a:ext cx="44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16" name="Rectangle 2215"/>
            <p:cNvSpPr>
              <a:spLocks noChangeArrowheads="1"/>
            </p:cNvSpPr>
            <p:nvPr/>
          </p:nvSpPr>
          <p:spPr bwMode="hidden">
            <a:xfrm>
              <a:off x="5699" y="1204"/>
              <a:ext cx="43" cy="43"/>
            </a:xfrm>
            <a:prstGeom prst="rect">
              <a:avLst/>
            </a:prstGeom>
            <a:solidFill>
              <a:srgbClr val="3A66A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17" name="Rectangle 2216"/>
            <p:cNvSpPr>
              <a:spLocks noChangeArrowheads="1"/>
            </p:cNvSpPr>
            <p:nvPr/>
          </p:nvSpPr>
          <p:spPr bwMode="hidden">
            <a:xfrm>
              <a:off x="5" y="1290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18" name="Rectangle 2217"/>
            <p:cNvSpPr>
              <a:spLocks noChangeArrowheads="1"/>
            </p:cNvSpPr>
            <p:nvPr/>
          </p:nvSpPr>
          <p:spPr bwMode="hidden">
            <a:xfrm>
              <a:off x="92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19" name="Rectangle 2218"/>
            <p:cNvSpPr>
              <a:spLocks noChangeArrowheads="1"/>
            </p:cNvSpPr>
            <p:nvPr/>
          </p:nvSpPr>
          <p:spPr bwMode="hidden">
            <a:xfrm>
              <a:off x="178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0" name="Rectangle 2219"/>
            <p:cNvSpPr>
              <a:spLocks noChangeArrowheads="1"/>
            </p:cNvSpPr>
            <p:nvPr/>
          </p:nvSpPr>
          <p:spPr bwMode="hidden">
            <a:xfrm>
              <a:off x="264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1" name="Rectangle 2220"/>
            <p:cNvSpPr>
              <a:spLocks noChangeArrowheads="1"/>
            </p:cNvSpPr>
            <p:nvPr/>
          </p:nvSpPr>
          <p:spPr bwMode="hidden">
            <a:xfrm>
              <a:off x="350" y="1290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2" name="Rectangle 2221"/>
            <p:cNvSpPr>
              <a:spLocks noChangeArrowheads="1"/>
            </p:cNvSpPr>
            <p:nvPr/>
          </p:nvSpPr>
          <p:spPr bwMode="hidden">
            <a:xfrm>
              <a:off x="437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3" name="Rectangle 2222"/>
            <p:cNvSpPr>
              <a:spLocks noChangeArrowheads="1"/>
            </p:cNvSpPr>
            <p:nvPr/>
          </p:nvSpPr>
          <p:spPr bwMode="hidden">
            <a:xfrm>
              <a:off x="523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4" name="Rectangle 2223"/>
            <p:cNvSpPr>
              <a:spLocks noChangeArrowheads="1"/>
            </p:cNvSpPr>
            <p:nvPr/>
          </p:nvSpPr>
          <p:spPr bwMode="hidden">
            <a:xfrm>
              <a:off x="609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5" name="Rectangle 2224"/>
            <p:cNvSpPr>
              <a:spLocks noChangeArrowheads="1"/>
            </p:cNvSpPr>
            <p:nvPr/>
          </p:nvSpPr>
          <p:spPr bwMode="hidden">
            <a:xfrm>
              <a:off x="696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6" name="Rectangle 2225"/>
            <p:cNvSpPr>
              <a:spLocks noChangeArrowheads="1"/>
            </p:cNvSpPr>
            <p:nvPr/>
          </p:nvSpPr>
          <p:spPr bwMode="hidden">
            <a:xfrm>
              <a:off x="782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7" name="Rectangle 2226"/>
            <p:cNvSpPr>
              <a:spLocks noChangeArrowheads="1"/>
            </p:cNvSpPr>
            <p:nvPr/>
          </p:nvSpPr>
          <p:spPr bwMode="hidden">
            <a:xfrm>
              <a:off x="868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8" name="Rectangle 2227"/>
            <p:cNvSpPr>
              <a:spLocks noChangeArrowheads="1"/>
            </p:cNvSpPr>
            <p:nvPr/>
          </p:nvSpPr>
          <p:spPr bwMode="hidden">
            <a:xfrm>
              <a:off x="954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9" name="Rectangle 2228"/>
            <p:cNvSpPr>
              <a:spLocks noChangeArrowheads="1"/>
            </p:cNvSpPr>
            <p:nvPr/>
          </p:nvSpPr>
          <p:spPr bwMode="hidden">
            <a:xfrm>
              <a:off x="1041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0" name="Rectangle 2229"/>
            <p:cNvSpPr>
              <a:spLocks noChangeArrowheads="1"/>
            </p:cNvSpPr>
            <p:nvPr/>
          </p:nvSpPr>
          <p:spPr bwMode="hidden">
            <a:xfrm>
              <a:off x="1127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1" name="Rectangle 2230"/>
            <p:cNvSpPr>
              <a:spLocks noChangeArrowheads="1"/>
            </p:cNvSpPr>
            <p:nvPr/>
          </p:nvSpPr>
          <p:spPr bwMode="hidden">
            <a:xfrm>
              <a:off x="1213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2" name="Rectangle 2231"/>
            <p:cNvSpPr>
              <a:spLocks noChangeArrowheads="1"/>
            </p:cNvSpPr>
            <p:nvPr/>
          </p:nvSpPr>
          <p:spPr bwMode="hidden">
            <a:xfrm>
              <a:off x="1299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3" name="Rectangle 2232"/>
            <p:cNvSpPr>
              <a:spLocks noChangeArrowheads="1"/>
            </p:cNvSpPr>
            <p:nvPr/>
          </p:nvSpPr>
          <p:spPr bwMode="hidden">
            <a:xfrm>
              <a:off x="1386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4" name="Rectangle 2233"/>
            <p:cNvSpPr>
              <a:spLocks noChangeArrowheads="1"/>
            </p:cNvSpPr>
            <p:nvPr/>
          </p:nvSpPr>
          <p:spPr bwMode="hidden">
            <a:xfrm>
              <a:off x="1472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5" name="Rectangle 2234"/>
            <p:cNvSpPr>
              <a:spLocks noChangeArrowheads="1"/>
            </p:cNvSpPr>
            <p:nvPr/>
          </p:nvSpPr>
          <p:spPr bwMode="hidden">
            <a:xfrm>
              <a:off x="1558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6" name="Rectangle 2235"/>
            <p:cNvSpPr>
              <a:spLocks noChangeArrowheads="1"/>
            </p:cNvSpPr>
            <p:nvPr/>
          </p:nvSpPr>
          <p:spPr bwMode="hidden">
            <a:xfrm>
              <a:off x="1644" y="1290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7" name="Rectangle 2236"/>
            <p:cNvSpPr>
              <a:spLocks noChangeArrowheads="1"/>
            </p:cNvSpPr>
            <p:nvPr/>
          </p:nvSpPr>
          <p:spPr bwMode="hidden">
            <a:xfrm>
              <a:off x="1731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8" name="Rectangle 2237"/>
            <p:cNvSpPr>
              <a:spLocks noChangeArrowheads="1"/>
            </p:cNvSpPr>
            <p:nvPr/>
          </p:nvSpPr>
          <p:spPr bwMode="hidden">
            <a:xfrm>
              <a:off x="1817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9" name="Rectangle 2238"/>
            <p:cNvSpPr>
              <a:spLocks noChangeArrowheads="1"/>
            </p:cNvSpPr>
            <p:nvPr/>
          </p:nvSpPr>
          <p:spPr bwMode="hidden">
            <a:xfrm>
              <a:off x="1903" y="1290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0" name="Rectangle 2239"/>
            <p:cNvSpPr>
              <a:spLocks noChangeArrowheads="1"/>
            </p:cNvSpPr>
            <p:nvPr/>
          </p:nvSpPr>
          <p:spPr bwMode="hidden">
            <a:xfrm>
              <a:off x="1989" y="1290"/>
              <a:ext cx="44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1" name="Rectangle 2240"/>
            <p:cNvSpPr>
              <a:spLocks noChangeArrowheads="1"/>
            </p:cNvSpPr>
            <p:nvPr/>
          </p:nvSpPr>
          <p:spPr bwMode="hidden">
            <a:xfrm>
              <a:off x="2076" y="1290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2" name="Rectangle 2241"/>
            <p:cNvSpPr>
              <a:spLocks noChangeArrowheads="1"/>
            </p:cNvSpPr>
            <p:nvPr/>
          </p:nvSpPr>
          <p:spPr bwMode="hidden">
            <a:xfrm>
              <a:off x="2162" y="1290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3" name="Rectangle 2242"/>
            <p:cNvSpPr>
              <a:spLocks noChangeArrowheads="1"/>
            </p:cNvSpPr>
            <p:nvPr/>
          </p:nvSpPr>
          <p:spPr bwMode="hidden">
            <a:xfrm>
              <a:off x="2248" y="1290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4" name="Rectangle 2243"/>
            <p:cNvSpPr>
              <a:spLocks noChangeArrowheads="1"/>
            </p:cNvSpPr>
            <p:nvPr/>
          </p:nvSpPr>
          <p:spPr bwMode="hidden">
            <a:xfrm>
              <a:off x="2334" y="1290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5" name="Rectangle 2244"/>
            <p:cNvSpPr>
              <a:spLocks noChangeArrowheads="1"/>
            </p:cNvSpPr>
            <p:nvPr/>
          </p:nvSpPr>
          <p:spPr bwMode="hidden">
            <a:xfrm>
              <a:off x="2421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6" name="Rectangle 2245"/>
            <p:cNvSpPr>
              <a:spLocks noChangeArrowheads="1"/>
            </p:cNvSpPr>
            <p:nvPr/>
          </p:nvSpPr>
          <p:spPr bwMode="hidden">
            <a:xfrm>
              <a:off x="2507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7" name="Rectangle 2246"/>
            <p:cNvSpPr>
              <a:spLocks noChangeArrowheads="1"/>
            </p:cNvSpPr>
            <p:nvPr/>
          </p:nvSpPr>
          <p:spPr bwMode="hidden">
            <a:xfrm>
              <a:off x="2593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8" name="Rectangle 2247"/>
            <p:cNvSpPr>
              <a:spLocks noChangeArrowheads="1"/>
            </p:cNvSpPr>
            <p:nvPr/>
          </p:nvSpPr>
          <p:spPr bwMode="hidden">
            <a:xfrm>
              <a:off x="2680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9" name="Rectangle 2248"/>
            <p:cNvSpPr>
              <a:spLocks noChangeArrowheads="1"/>
            </p:cNvSpPr>
            <p:nvPr/>
          </p:nvSpPr>
          <p:spPr bwMode="hidden">
            <a:xfrm>
              <a:off x="2766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0" name="Rectangle 2249"/>
            <p:cNvSpPr>
              <a:spLocks noChangeArrowheads="1"/>
            </p:cNvSpPr>
            <p:nvPr/>
          </p:nvSpPr>
          <p:spPr bwMode="hidden">
            <a:xfrm>
              <a:off x="2852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1" name="Rectangle 2250"/>
            <p:cNvSpPr>
              <a:spLocks noChangeArrowheads="1"/>
            </p:cNvSpPr>
            <p:nvPr/>
          </p:nvSpPr>
          <p:spPr bwMode="hidden">
            <a:xfrm>
              <a:off x="2938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2" name="Rectangle 2251"/>
            <p:cNvSpPr>
              <a:spLocks noChangeArrowheads="1"/>
            </p:cNvSpPr>
            <p:nvPr/>
          </p:nvSpPr>
          <p:spPr bwMode="hidden">
            <a:xfrm>
              <a:off x="3025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3" name="Rectangle 2252"/>
            <p:cNvSpPr>
              <a:spLocks noChangeArrowheads="1"/>
            </p:cNvSpPr>
            <p:nvPr/>
          </p:nvSpPr>
          <p:spPr bwMode="hidden">
            <a:xfrm>
              <a:off x="3111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4" name="Rectangle 2253"/>
            <p:cNvSpPr>
              <a:spLocks noChangeArrowheads="1"/>
            </p:cNvSpPr>
            <p:nvPr/>
          </p:nvSpPr>
          <p:spPr bwMode="hidden">
            <a:xfrm>
              <a:off x="3197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5" name="Rectangle 2254"/>
            <p:cNvSpPr>
              <a:spLocks noChangeArrowheads="1"/>
            </p:cNvSpPr>
            <p:nvPr/>
          </p:nvSpPr>
          <p:spPr bwMode="hidden">
            <a:xfrm>
              <a:off x="3283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6" name="Rectangle 2255"/>
            <p:cNvSpPr>
              <a:spLocks noChangeArrowheads="1"/>
            </p:cNvSpPr>
            <p:nvPr/>
          </p:nvSpPr>
          <p:spPr bwMode="hidden">
            <a:xfrm>
              <a:off x="3370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7" name="Rectangle 2256"/>
            <p:cNvSpPr>
              <a:spLocks noChangeArrowheads="1"/>
            </p:cNvSpPr>
            <p:nvPr/>
          </p:nvSpPr>
          <p:spPr bwMode="hidden">
            <a:xfrm>
              <a:off x="3456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8" name="Rectangle 2257"/>
            <p:cNvSpPr>
              <a:spLocks noChangeArrowheads="1"/>
            </p:cNvSpPr>
            <p:nvPr/>
          </p:nvSpPr>
          <p:spPr bwMode="hidden">
            <a:xfrm>
              <a:off x="3542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9" name="Rectangle 2258"/>
            <p:cNvSpPr>
              <a:spLocks noChangeArrowheads="1"/>
            </p:cNvSpPr>
            <p:nvPr/>
          </p:nvSpPr>
          <p:spPr bwMode="hidden">
            <a:xfrm>
              <a:off x="3628" y="1290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0" name="Rectangle 2259"/>
            <p:cNvSpPr>
              <a:spLocks noChangeArrowheads="1"/>
            </p:cNvSpPr>
            <p:nvPr/>
          </p:nvSpPr>
          <p:spPr bwMode="hidden">
            <a:xfrm>
              <a:off x="3715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1" name="Rectangle 2260"/>
            <p:cNvSpPr>
              <a:spLocks noChangeArrowheads="1"/>
            </p:cNvSpPr>
            <p:nvPr/>
          </p:nvSpPr>
          <p:spPr bwMode="hidden">
            <a:xfrm>
              <a:off x="3801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2" name="Rectangle 2261"/>
            <p:cNvSpPr>
              <a:spLocks noChangeArrowheads="1"/>
            </p:cNvSpPr>
            <p:nvPr/>
          </p:nvSpPr>
          <p:spPr bwMode="hidden">
            <a:xfrm>
              <a:off x="3887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3" name="Rectangle 2262"/>
            <p:cNvSpPr>
              <a:spLocks noChangeArrowheads="1"/>
            </p:cNvSpPr>
            <p:nvPr/>
          </p:nvSpPr>
          <p:spPr bwMode="hidden">
            <a:xfrm>
              <a:off x="3973" y="1290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4" name="Rectangle 2263"/>
            <p:cNvSpPr>
              <a:spLocks noChangeArrowheads="1"/>
            </p:cNvSpPr>
            <p:nvPr/>
          </p:nvSpPr>
          <p:spPr bwMode="hidden">
            <a:xfrm>
              <a:off x="4060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5" name="Rectangle 2264"/>
            <p:cNvSpPr>
              <a:spLocks noChangeArrowheads="1"/>
            </p:cNvSpPr>
            <p:nvPr/>
          </p:nvSpPr>
          <p:spPr bwMode="hidden">
            <a:xfrm>
              <a:off x="4146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6" name="Rectangle 2265"/>
            <p:cNvSpPr>
              <a:spLocks noChangeArrowheads="1"/>
            </p:cNvSpPr>
            <p:nvPr/>
          </p:nvSpPr>
          <p:spPr bwMode="hidden">
            <a:xfrm>
              <a:off x="4232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7" name="Rectangle 2266"/>
            <p:cNvSpPr>
              <a:spLocks noChangeArrowheads="1"/>
            </p:cNvSpPr>
            <p:nvPr/>
          </p:nvSpPr>
          <p:spPr bwMode="hidden">
            <a:xfrm>
              <a:off x="4319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8" name="Rectangle 2267"/>
            <p:cNvSpPr>
              <a:spLocks noChangeArrowheads="1"/>
            </p:cNvSpPr>
            <p:nvPr/>
          </p:nvSpPr>
          <p:spPr bwMode="hidden">
            <a:xfrm>
              <a:off x="4405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9" name="Rectangle 2268"/>
            <p:cNvSpPr>
              <a:spLocks noChangeArrowheads="1"/>
            </p:cNvSpPr>
            <p:nvPr/>
          </p:nvSpPr>
          <p:spPr bwMode="hidden">
            <a:xfrm>
              <a:off x="4491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0" name="Rectangle 2269"/>
            <p:cNvSpPr>
              <a:spLocks noChangeArrowheads="1"/>
            </p:cNvSpPr>
            <p:nvPr/>
          </p:nvSpPr>
          <p:spPr bwMode="hidden">
            <a:xfrm>
              <a:off x="4577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1" name="Rectangle 2270"/>
            <p:cNvSpPr>
              <a:spLocks noChangeArrowheads="1"/>
            </p:cNvSpPr>
            <p:nvPr/>
          </p:nvSpPr>
          <p:spPr bwMode="hidden">
            <a:xfrm>
              <a:off x="4664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2" name="Rectangle 2271"/>
            <p:cNvSpPr>
              <a:spLocks noChangeArrowheads="1"/>
            </p:cNvSpPr>
            <p:nvPr/>
          </p:nvSpPr>
          <p:spPr bwMode="hidden">
            <a:xfrm>
              <a:off x="4750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3" name="Rectangle 2272"/>
            <p:cNvSpPr>
              <a:spLocks noChangeArrowheads="1"/>
            </p:cNvSpPr>
            <p:nvPr/>
          </p:nvSpPr>
          <p:spPr bwMode="hidden">
            <a:xfrm>
              <a:off x="4836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4" name="Rectangle 2273"/>
            <p:cNvSpPr>
              <a:spLocks noChangeArrowheads="1"/>
            </p:cNvSpPr>
            <p:nvPr/>
          </p:nvSpPr>
          <p:spPr bwMode="hidden">
            <a:xfrm>
              <a:off x="4922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5" name="Rectangle 2274"/>
            <p:cNvSpPr>
              <a:spLocks noChangeArrowheads="1"/>
            </p:cNvSpPr>
            <p:nvPr/>
          </p:nvSpPr>
          <p:spPr bwMode="hidden">
            <a:xfrm>
              <a:off x="5009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6" name="Rectangle 2275"/>
            <p:cNvSpPr>
              <a:spLocks noChangeArrowheads="1"/>
            </p:cNvSpPr>
            <p:nvPr/>
          </p:nvSpPr>
          <p:spPr bwMode="hidden">
            <a:xfrm>
              <a:off x="5095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7" name="Rectangle 2276"/>
            <p:cNvSpPr>
              <a:spLocks noChangeArrowheads="1"/>
            </p:cNvSpPr>
            <p:nvPr/>
          </p:nvSpPr>
          <p:spPr bwMode="hidden">
            <a:xfrm>
              <a:off x="5181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8" name="Rectangle 2277"/>
            <p:cNvSpPr>
              <a:spLocks noChangeArrowheads="1"/>
            </p:cNvSpPr>
            <p:nvPr/>
          </p:nvSpPr>
          <p:spPr bwMode="hidden">
            <a:xfrm>
              <a:off x="5267" y="1290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9" name="Rectangle 2278"/>
            <p:cNvSpPr>
              <a:spLocks noChangeArrowheads="1"/>
            </p:cNvSpPr>
            <p:nvPr/>
          </p:nvSpPr>
          <p:spPr bwMode="hidden">
            <a:xfrm>
              <a:off x="5354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0" name="Rectangle 2279"/>
            <p:cNvSpPr>
              <a:spLocks noChangeArrowheads="1"/>
            </p:cNvSpPr>
            <p:nvPr/>
          </p:nvSpPr>
          <p:spPr bwMode="hidden">
            <a:xfrm>
              <a:off x="5440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1" name="Rectangle 2280"/>
            <p:cNvSpPr>
              <a:spLocks noChangeArrowheads="1"/>
            </p:cNvSpPr>
            <p:nvPr/>
          </p:nvSpPr>
          <p:spPr bwMode="hidden">
            <a:xfrm>
              <a:off x="5526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2" name="Rectangle 2281"/>
            <p:cNvSpPr>
              <a:spLocks noChangeArrowheads="1"/>
            </p:cNvSpPr>
            <p:nvPr/>
          </p:nvSpPr>
          <p:spPr bwMode="hidden">
            <a:xfrm>
              <a:off x="5612" y="1290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3" name="Rectangle 2282"/>
            <p:cNvSpPr>
              <a:spLocks noChangeArrowheads="1"/>
            </p:cNvSpPr>
            <p:nvPr/>
          </p:nvSpPr>
          <p:spPr bwMode="hidden">
            <a:xfrm>
              <a:off x="5699" y="1290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4" name="Rectangle 2283"/>
            <p:cNvSpPr>
              <a:spLocks noChangeArrowheads="1"/>
            </p:cNvSpPr>
            <p:nvPr/>
          </p:nvSpPr>
          <p:spPr bwMode="hidden">
            <a:xfrm>
              <a:off x="5" y="1377"/>
              <a:ext cx="44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5" name="Rectangle 2284"/>
            <p:cNvSpPr>
              <a:spLocks noChangeArrowheads="1"/>
            </p:cNvSpPr>
            <p:nvPr/>
          </p:nvSpPr>
          <p:spPr bwMode="hidden">
            <a:xfrm>
              <a:off x="92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6" name="Rectangle 2285"/>
            <p:cNvSpPr>
              <a:spLocks noChangeArrowheads="1"/>
            </p:cNvSpPr>
            <p:nvPr/>
          </p:nvSpPr>
          <p:spPr bwMode="hidden">
            <a:xfrm>
              <a:off x="178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7" name="Rectangle 2286"/>
            <p:cNvSpPr>
              <a:spLocks noChangeArrowheads="1"/>
            </p:cNvSpPr>
            <p:nvPr/>
          </p:nvSpPr>
          <p:spPr bwMode="hidden">
            <a:xfrm>
              <a:off x="264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8" name="Rectangle 2287"/>
            <p:cNvSpPr>
              <a:spLocks noChangeArrowheads="1"/>
            </p:cNvSpPr>
            <p:nvPr/>
          </p:nvSpPr>
          <p:spPr bwMode="hidden">
            <a:xfrm>
              <a:off x="350" y="1377"/>
              <a:ext cx="44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9" name="Rectangle 2288"/>
            <p:cNvSpPr>
              <a:spLocks noChangeArrowheads="1"/>
            </p:cNvSpPr>
            <p:nvPr/>
          </p:nvSpPr>
          <p:spPr bwMode="hidden">
            <a:xfrm>
              <a:off x="437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0" name="Rectangle 2289"/>
            <p:cNvSpPr>
              <a:spLocks noChangeArrowheads="1"/>
            </p:cNvSpPr>
            <p:nvPr/>
          </p:nvSpPr>
          <p:spPr bwMode="hidden">
            <a:xfrm>
              <a:off x="523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1" name="Rectangle 2290"/>
            <p:cNvSpPr>
              <a:spLocks noChangeArrowheads="1"/>
            </p:cNvSpPr>
            <p:nvPr/>
          </p:nvSpPr>
          <p:spPr bwMode="hidden">
            <a:xfrm>
              <a:off x="609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2" name="Rectangle 2291"/>
            <p:cNvSpPr>
              <a:spLocks noChangeArrowheads="1"/>
            </p:cNvSpPr>
            <p:nvPr/>
          </p:nvSpPr>
          <p:spPr bwMode="hidden">
            <a:xfrm>
              <a:off x="696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3" name="Rectangle 2292"/>
            <p:cNvSpPr>
              <a:spLocks noChangeArrowheads="1"/>
            </p:cNvSpPr>
            <p:nvPr/>
          </p:nvSpPr>
          <p:spPr bwMode="hidden">
            <a:xfrm>
              <a:off x="782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4" name="Rectangle 2293"/>
            <p:cNvSpPr>
              <a:spLocks noChangeArrowheads="1"/>
            </p:cNvSpPr>
            <p:nvPr/>
          </p:nvSpPr>
          <p:spPr bwMode="hidden">
            <a:xfrm>
              <a:off x="868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5" name="Rectangle 2294"/>
            <p:cNvSpPr>
              <a:spLocks noChangeArrowheads="1"/>
            </p:cNvSpPr>
            <p:nvPr/>
          </p:nvSpPr>
          <p:spPr bwMode="hidden">
            <a:xfrm>
              <a:off x="954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6" name="Rectangle 2295"/>
            <p:cNvSpPr>
              <a:spLocks noChangeArrowheads="1"/>
            </p:cNvSpPr>
            <p:nvPr/>
          </p:nvSpPr>
          <p:spPr bwMode="hidden">
            <a:xfrm>
              <a:off x="1041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7" name="Rectangle 2296"/>
            <p:cNvSpPr>
              <a:spLocks noChangeArrowheads="1"/>
            </p:cNvSpPr>
            <p:nvPr/>
          </p:nvSpPr>
          <p:spPr bwMode="hidden">
            <a:xfrm>
              <a:off x="1127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8" name="Rectangle 2297"/>
            <p:cNvSpPr>
              <a:spLocks noChangeArrowheads="1"/>
            </p:cNvSpPr>
            <p:nvPr/>
          </p:nvSpPr>
          <p:spPr bwMode="hidden">
            <a:xfrm>
              <a:off x="1213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9" name="Rectangle 2298"/>
            <p:cNvSpPr>
              <a:spLocks noChangeArrowheads="1"/>
            </p:cNvSpPr>
            <p:nvPr/>
          </p:nvSpPr>
          <p:spPr bwMode="hidden">
            <a:xfrm>
              <a:off x="1299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0" name="Rectangle 2299"/>
            <p:cNvSpPr>
              <a:spLocks noChangeArrowheads="1"/>
            </p:cNvSpPr>
            <p:nvPr/>
          </p:nvSpPr>
          <p:spPr bwMode="hidden">
            <a:xfrm>
              <a:off x="1386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1" name="Rectangle 2300"/>
            <p:cNvSpPr>
              <a:spLocks noChangeArrowheads="1"/>
            </p:cNvSpPr>
            <p:nvPr/>
          </p:nvSpPr>
          <p:spPr bwMode="hidden">
            <a:xfrm>
              <a:off x="1472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2" name="Rectangle 2301"/>
            <p:cNvSpPr>
              <a:spLocks noChangeArrowheads="1"/>
            </p:cNvSpPr>
            <p:nvPr/>
          </p:nvSpPr>
          <p:spPr bwMode="hidden">
            <a:xfrm>
              <a:off x="1558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3" name="Rectangle 2302"/>
            <p:cNvSpPr>
              <a:spLocks noChangeArrowheads="1"/>
            </p:cNvSpPr>
            <p:nvPr/>
          </p:nvSpPr>
          <p:spPr bwMode="hidden">
            <a:xfrm>
              <a:off x="1644" y="1377"/>
              <a:ext cx="44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4" name="Rectangle 2303"/>
            <p:cNvSpPr>
              <a:spLocks noChangeArrowheads="1"/>
            </p:cNvSpPr>
            <p:nvPr/>
          </p:nvSpPr>
          <p:spPr bwMode="hidden">
            <a:xfrm>
              <a:off x="1731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5" name="Rectangle 2304"/>
            <p:cNvSpPr>
              <a:spLocks noChangeArrowheads="1"/>
            </p:cNvSpPr>
            <p:nvPr/>
          </p:nvSpPr>
          <p:spPr bwMode="hidden">
            <a:xfrm>
              <a:off x="1817" y="1377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6" name="Rectangle 2305"/>
            <p:cNvSpPr>
              <a:spLocks noChangeArrowheads="1"/>
            </p:cNvSpPr>
            <p:nvPr/>
          </p:nvSpPr>
          <p:spPr bwMode="hidden">
            <a:xfrm>
              <a:off x="1903" y="1377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7" name="Rectangle 2306"/>
            <p:cNvSpPr>
              <a:spLocks noChangeArrowheads="1"/>
            </p:cNvSpPr>
            <p:nvPr/>
          </p:nvSpPr>
          <p:spPr bwMode="hidden">
            <a:xfrm>
              <a:off x="1989" y="1377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8" name="Rectangle 2307"/>
            <p:cNvSpPr>
              <a:spLocks noChangeArrowheads="1"/>
            </p:cNvSpPr>
            <p:nvPr/>
          </p:nvSpPr>
          <p:spPr bwMode="hidden">
            <a:xfrm>
              <a:off x="2076" y="1377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9" name="Rectangle 2308"/>
            <p:cNvSpPr>
              <a:spLocks noChangeArrowheads="1"/>
            </p:cNvSpPr>
            <p:nvPr/>
          </p:nvSpPr>
          <p:spPr bwMode="hidden">
            <a:xfrm>
              <a:off x="2162" y="1377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0" name="Rectangle 2309"/>
            <p:cNvSpPr>
              <a:spLocks noChangeArrowheads="1"/>
            </p:cNvSpPr>
            <p:nvPr/>
          </p:nvSpPr>
          <p:spPr bwMode="hidden">
            <a:xfrm>
              <a:off x="2248" y="1377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1" name="Rectangle 2310"/>
            <p:cNvSpPr>
              <a:spLocks noChangeArrowheads="1"/>
            </p:cNvSpPr>
            <p:nvPr/>
          </p:nvSpPr>
          <p:spPr bwMode="hidden">
            <a:xfrm>
              <a:off x="2334" y="1377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2" name="Rectangle 2311"/>
            <p:cNvSpPr>
              <a:spLocks noChangeArrowheads="1"/>
            </p:cNvSpPr>
            <p:nvPr/>
          </p:nvSpPr>
          <p:spPr bwMode="hidden">
            <a:xfrm>
              <a:off x="2421" y="1377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3" name="Rectangle 2312"/>
            <p:cNvSpPr>
              <a:spLocks noChangeArrowheads="1"/>
            </p:cNvSpPr>
            <p:nvPr/>
          </p:nvSpPr>
          <p:spPr bwMode="hidden">
            <a:xfrm>
              <a:off x="2507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4" name="Rectangle 2313"/>
            <p:cNvSpPr>
              <a:spLocks noChangeArrowheads="1"/>
            </p:cNvSpPr>
            <p:nvPr/>
          </p:nvSpPr>
          <p:spPr bwMode="hidden">
            <a:xfrm>
              <a:off x="2593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5" name="Rectangle 2314"/>
            <p:cNvSpPr>
              <a:spLocks noChangeArrowheads="1"/>
            </p:cNvSpPr>
            <p:nvPr/>
          </p:nvSpPr>
          <p:spPr bwMode="hidden">
            <a:xfrm>
              <a:off x="2680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6" name="Rectangle 2315"/>
            <p:cNvSpPr>
              <a:spLocks noChangeArrowheads="1"/>
            </p:cNvSpPr>
            <p:nvPr/>
          </p:nvSpPr>
          <p:spPr bwMode="hidden">
            <a:xfrm>
              <a:off x="2766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7" name="Rectangle 2316"/>
            <p:cNvSpPr>
              <a:spLocks noChangeArrowheads="1"/>
            </p:cNvSpPr>
            <p:nvPr/>
          </p:nvSpPr>
          <p:spPr bwMode="hidden">
            <a:xfrm>
              <a:off x="2852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8" name="Rectangle 2317"/>
            <p:cNvSpPr>
              <a:spLocks noChangeArrowheads="1"/>
            </p:cNvSpPr>
            <p:nvPr/>
          </p:nvSpPr>
          <p:spPr bwMode="hidden">
            <a:xfrm>
              <a:off x="2938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9" name="Rectangle 2318"/>
            <p:cNvSpPr>
              <a:spLocks noChangeArrowheads="1"/>
            </p:cNvSpPr>
            <p:nvPr/>
          </p:nvSpPr>
          <p:spPr bwMode="hidden">
            <a:xfrm>
              <a:off x="3025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0" name="Rectangle 2319"/>
            <p:cNvSpPr>
              <a:spLocks noChangeArrowheads="1"/>
            </p:cNvSpPr>
            <p:nvPr/>
          </p:nvSpPr>
          <p:spPr bwMode="hidden">
            <a:xfrm>
              <a:off x="3111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1" name="Rectangle 2320"/>
            <p:cNvSpPr>
              <a:spLocks noChangeArrowheads="1"/>
            </p:cNvSpPr>
            <p:nvPr/>
          </p:nvSpPr>
          <p:spPr bwMode="hidden">
            <a:xfrm>
              <a:off x="3197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2" name="Rectangle 2321"/>
            <p:cNvSpPr>
              <a:spLocks noChangeArrowheads="1"/>
            </p:cNvSpPr>
            <p:nvPr/>
          </p:nvSpPr>
          <p:spPr bwMode="hidden">
            <a:xfrm>
              <a:off x="3283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3" name="Rectangle 2322"/>
            <p:cNvSpPr>
              <a:spLocks noChangeArrowheads="1"/>
            </p:cNvSpPr>
            <p:nvPr/>
          </p:nvSpPr>
          <p:spPr bwMode="hidden">
            <a:xfrm>
              <a:off x="3370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4" name="Rectangle 2323"/>
            <p:cNvSpPr>
              <a:spLocks noChangeArrowheads="1"/>
            </p:cNvSpPr>
            <p:nvPr/>
          </p:nvSpPr>
          <p:spPr bwMode="hidden">
            <a:xfrm>
              <a:off x="3456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5" name="Rectangle 2324"/>
            <p:cNvSpPr>
              <a:spLocks noChangeArrowheads="1"/>
            </p:cNvSpPr>
            <p:nvPr/>
          </p:nvSpPr>
          <p:spPr bwMode="hidden">
            <a:xfrm>
              <a:off x="3542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6" name="Rectangle 2325"/>
            <p:cNvSpPr>
              <a:spLocks noChangeArrowheads="1"/>
            </p:cNvSpPr>
            <p:nvPr/>
          </p:nvSpPr>
          <p:spPr bwMode="hidden">
            <a:xfrm>
              <a:off x="3628" y="1377"/>
              <a:ext cx="44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7" name="Rectangle 2326"/>
            <p:cNvSpPr>
              <a:spLocks noChangeArrowheads="1"/>
            </p:cNvSpPr>
            <p:nvPr/>
          </p:nvSpPr>
          <p:spPr bwMode="hidden">
            <a:xfrm>
              <a:off x="3715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8" name="Rectangle 2327"/>
            <p:cNvSpPr>
              <a:spLocks noChangeArrowheads="1"/>
            </p:cNvSpPr>
            <p:nvPr/>
          </p:nvSpPr>
          <p:spPr bwMode="hidden">
            <a:xfrm>
              <a:off x="3801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9" name="Rectangle 2328"/>
            <p:cNvSpPr>
              <a:spLocks noChangeArrowheads="1"/>
            </p:cNvSpPr>
            <p:nvPr/>
          </p:nvSpPr>
          <p:spPr bwMode="hidden">
            <a:xfrm>
              <a:off x="3887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0" name="Rectangle 2329"/>
            <p:cNvSpPr>
              <a:spLocks noChangeArrowheads="1"/>
            </p:cNvSpPr>
            <p:nvPr/>
          </p:nvSpPr>
          <p:spPr bwMode="hidden">
            <a:xfrm>
              <a:off x="3973" y="1377"/>
              <a:ext cx="44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1" name="Rectangle 2330"/>
            <p:cNvSpPr>
              <a:spLocks noChangeArrowheads="1"/>
            </p:cNvSpPr>
            <p:nvPr/>
          </p:nvSpPr>
          <p:spPr bwMode="hidden">
            <a:xfrm>
              <a:off x="4060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2" name="Rectangle 2331"/>
            <p:cNvSpPr>
              <a:spLocks noChangeArrowheads="1"/>
            </p:cNvSpPr>
            <p:nvPr/>
          </p:nvSpPr>
          <p:spPr bwMode="hidden">
            <a:xfrm>
              <a:off x="4146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3" name="Rectangle 2332"/>
            <p:cNvSpPr>
              <a:spLocks noChangeArrowheads="1"/>
            </p:cNvSpPr>
            <p:nvPr/>
          </p:nvSpPr>
          <p:spPr bwMode="hidden">
            <a:xfrm>
              <a:off x="4232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4" name="Rectangle 2333"/>
            <p:cNvSpPr>
              <a:spLocks noChangeArrowheads="1"/>
            </p:cNvSpPr>
            <p:nvPr/>
          </p:nvSpPr>
          <p:spPr bwMode="hidden">
            <a:xfrm>
              <a:off x="4319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5" name="Rectangle 2334"/>
            <p:cNvSpPr>
              <a:spLocks noChangeArrowheads="1"/>
            </p:cNvSpPr>
            <p:nvPr/>
          </p:nvSpPr>
          <p:spPr bwMode="hidden">
            <a:xfrm>
              <a:off x="4405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6" name="Rectangle 2335"/>
            <p:cNvSpPr>
              <a:spLocks noChangeArrowheads="1"/>
            </p:cNvSpPr>
            <p:nvPr/>
          </p:nvSpPr>
          <p:spPr bwMode="hidden">
            <a:xfrm>
              <a:off x="4491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7" name="Rectangle 2336"/>
            <p:cNvSpPr>
              <a:spLocks noChangeArrowheads="1"/>
            </p:cNvSpPr>
            <p:nvPr/>
          </p:nvSpPr>
          <p:spPr bwMode="hidden">
            <a:xfrm>
              <a:off x="4577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8" name="Rectangle 2337"/>
            <p:cNvSpPr>
              <a:spLocks noChangeArrowheads="1"/>
            </p:cNvSpPr>
            <p:nvPr/>
          </p:nvSpPr>
          <p:spPr bwMode="hidden">
            <a:xfrm>
              <a:off x="4664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9" name="Rectangle 2338"/>
            <p:cNvSpPr>
              <a:spLocks noChangeArrowheads="1"/>
            </p:cNvSpPr>
            <p:nvPr/>
          </p:nvSpPr>
          <p:spPr bwMode="hidden">
            <a:xfrm>
              <a:off x="4750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0" name="Rectangle 2339"/>
            <p:cNvSpPr>
              <a:spLocks noChangeArrowheads="1"/>
            </p:cNvSpPr>
            <p:nvPr/>
          </p:nvSpPr>
          <p:spPr bwMode="hidden">
            <a:xfrm>
              <a:off x="4836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1" name="Rectangle 2340"/>
            <p:cNvSpPr>
              <a:spLocks noChangeArrowheads="1"/>
            </p:cNvSpPr>
            <p:nvPr/>
          </p:nvSpPr>
          <p:spPr bwMode="hidden">
            <a:xfrm>
              <a:off x="4922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2" name="Rectangle 2341"/>
            <p:cNvSpPr>
              <a:spLocks noChangeArrowheads="1"/>
            </p:cNvSpPr>
            <p:nvPr/>
          </p:nvSpPr>
          <p:spPr bwMode="hidden">
            <a:xfrm>
              <a:off x="5009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3" name="Rectangle 2342"/>
            <p:cNvSpPr>
              <a:spLocks noChangeArrowheads="1"/>
            </p:cNvSpPr>
            <p:nvPr/>
          </p:nvSpPr>
          <p:spPr bwMode="hidden">
            <a:xfrm>
              <a:off x="5095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4" name="Rectangle 2343"/>
            <p:cNvSpPr>
              <a:spLocks noChangeArrowheads="1"/>
            </p:cNvSpPr>
            <p:nvPr/>
          </p:nvSpPr>
          <p:spPr bwMode="hidden">
            <a:xfrm>
              <a:off x="5181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5" name="Rectangle 2344"/>
            <p:cNvSpPr>
              <a:spLocks noChangeArrowheads="1"/>
            </p:cNvSpPr>
            <p:nvPr/>
          </p:nvSpPr>
          <p:spPr bwMode="hidden">
            <a:xfrm>
              <a:off x="5267" y="1377"/>
              <a:ext cx="44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6" name="Rectangle 2345"/>
            <p:cNvSpPr>
              <a:spLocks noChangeArrowheads="1"/>
            </p:cNvSpPr>
            <p:nvPr/>
          </p:nvSpPr>
          <p:spPr bwMode="hidden">
            <a:xfrm>
              <a:off x="5354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7" name="Rectangle 2346"/>
            <p:cNvSpPr>
              <a:spLocks noChangeArrowheads="1"/>
            </p:cNvSpPr>
            <p:nvPr/>
          </p:nvSpPr>
          <p:spPr bwMode="hidden">
            <a:xfrm>
              <a:off x="5440" y="1377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1148" name="Group 2548"/>
            <p:cNvGrpSpPr>
              <a:grpSpLocks/>
            </p:cNvGrpSpPr>
            <p:nvPr/>
          </p:nvGrpSpPr>
          <p:grpSpPr bwMode="auto">
            <a:xfrm>
              <a:off x="2" y="1377"/>
              <a:ext cx="5740" cy="2273"/>
              <a:chOff x="2" y="1377"/>
              <a:chExt cx="5740" cy="2273"/>
            </a:xfrm>
          </p:grpSpPr>
          <p:sp>
            <p:nvSpPr>
              <p:cNvPr id="1627" name="Rectangle 2348"/>
              <p:cNvSpPr>
                <a:spLocks noChangeArrowheads="1"/>
              </p:cNvSpPr>
              <p:nvPr userDrawn="1"/>
            </p:nvSpPr>
            <p:spPr bwMode="hidden">
              <a:xfrm>
                <a:off x="5526" y="137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" name="Rectangle 2349"/>
              <p:cNvSpPr>
                <a:spLocks noChangeArrowheads="1"/>
              </p:cNvSpPr>
              <p:nvPr userDrawn="1"/>
            </p:nvSpPr>
            <p:spPr bwMode="hidden">
              <a:xfrm>
                <a:off x="5612" y="1377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9" name="Rectangle 2350"/>
              <p:cNvSpPr>
                <a:spLocks noChangeArrowheads="1"/>
              </p:cNvSpPr>
              <p:nvPr userDrawn="1"/>
            </p:nvSpPr>
            <p:spPr bwMode="hidden">
              <a:xfrm>
                <a:off x="5699" y="137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0" name="Rectangle 2351"/>
              <p:cNvSpPr>
                <a:spLocks noChangeArrowheads="1"/>
              </p:cNvSpPr>
              <p:nvPr userDrawn="1"/>
            </p:nvSpPr>
            <p:spPr bwMode="hidden">
              <a:xfrm>
                <a:off x="5" y="1463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1" name="Rectangle 2352"/>
              <p:cNvSpPr>
                <a:spLocks noChangeArrowheads="1"/>
              </p:cNvSpPr>
              <p:nvPr userDrawn="1"/>
            </p:nvSpPr>
            <p:spPr bwMode="hidden">
              <a:xfrm>
                <a:off x="92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2" name="Rectangle 2353"/>
              <p:cNvSpPr>
                <a:spLocks noChangeArrowheads="1"/>
              </p:cNvSpPr>
              <p:nvPr userDrawn="1"/>
            </p:nvSpPr>
            <p:spPr bwMode="hidden">
              <a:xfrm>
                <a:off x="178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3" name="Rectangle 2354"/>
              <p:cNvSpPr>
                <a:spLocks noChangeArrowheads="1"/>
              </p:cNvSpPr>
              <p:nvPr userDrawn="1"/>
            </p:nvSpPr>
            <p:spPr bwMode="hidden">
              <a:xfrm>
                <a:off x="264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4" name="Rectangle 2355"/>
              <p:cNvSpPr>
                <a:spLocks noChangeArrowheads="1"/>
              </p:cNvSpPr>
              <p:nvPr userDrawn="1"/>
            </p:nvSpPr>
            <p:spPr bwMode="hidden">
              <a:xfrm>
                <a:off x="350" y="1463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5" name="Rectangle 2356"/>
              <p:cNvSpPr>
                <a:spLocks noChangeArrowheads="1"/>
              </p:cNvSpPr>
              <p:nvPr userDrawn="1"/>
            </p:nvSpPr>
            <p:spPr bwMode="hidden">
              <a:xfrm>
                <a:off x="437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6" name="Rectangle 2357"/>
              <p:cNvSpPr>
                <a:spLocks noChangeArrowheads="1"/>
              </p:cNvSpPr>
              <p:nvPr userDrawn="1"/>
            </p:nvSpPr>
            <p:spPr bwMode="hidden">
              <a:xfrm>
                <a:off x="523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7" name="Rectangle 2358"/>
              <p:cNvSpPr>
                <a:spLocks noChangeArrowheads="1"/>
              </p:cNvSpPr>
              <p:nvPr userDrawn="1"/>
            </p:nvSpPr>
            <p:spPr bwMode="hidden">
              <a:xfrm>
                <a:off x="609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8" name="Rectangle 2359"/>
              <p:cNvSpPr>
                <a:spLocks noChangeArrowheads="1"/>
              </p:cNvSpPr>
              <p:nvPr userDrawn="1"/>
            </p:nvSpPr>
            <p:spPr bwMode="hidden">
              <a:xfrm>
                <a:off x="696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" name="Rectangle 2360"/>
              <p:cNvSpPr>
                <a:spLocks noChangeArrowheads="1"/>
              </p:cNvSpPr>
              <p:nvPr userDrawn="1"/>
            </p:nvSpPr>
            <p:spPr bwMode="hidden">
              <a:xfrm>
                <a:off x="782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0" name="Rectangle 2361"/>
              <p:cNvSpPr>
                <a:spLocks noChangeArrowheads="1"/>
              </p:cNvSpPr>
              <p:nvPr userDrawn="1"/>
            </p:nvSpPr>
            <p:spPr bwMode="hidden">
              <a:xfrm>
                <a:off x="868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1" name="Rectangle 2362"/>
              <p:cNvSpPr>
                <a:spLocks noChangeArrowheads="1"/>
              </p:cNvSpPr>
              <p:nvPr userDrawn="1"/>
            </p:nvSpPr>
            <p:spPr bwMode="hidden">
              <a:xfrm>
                <a:off x="954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2" name="Rectangle 2363"/>
              <p:cNvSpPr>
                <a:spLocks noChangeArrowheads="1"/>
              </p:cNvSpPr>
              <p:nvPr userDrawn="1"/>
            </p:nvSpPr>
            <p:spPr bwMode="hidden">
              <a:xfrm>
                <a:off x="1041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3" name="Rectangle 2364"/>
              <p:cNvSpPr>
                <a:spLocks noChangeArrowheads="1"/>
              </p:cNvSpPr>
              <p:nvPr userDrawn="1"/>
            </p:nvSpPr>
            <p:spPr bwMode="hidden">
              <a:xfrm>
                <a:off x="1127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4" name="Rectangle 2365"/>
              <p:cNvSpPr>
                <a:spLocks noChangeArrowheads="1"/>
              </p:cNvSpPr>
              <p:nvPr userDrawn="1"/>
            </p:nvSpPr>
            <p:spPr bwMode="hidden">
              <a:xfrm>
                <a:off x="1213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5" name="Rectangle 2366"/>
              <p:cNvSpPr>
                <a:spLocks noChangeArrowheads="1"/>
              </p:cNvSpPr>
              <p:nvPr userDrawn="1"/>
            </p:nvSpPr>
            <p:spPr bwMode="hidden">
              <a:xfrm>
                <a:off x="1299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6" name="Rectangle 2367"/>
              <p:cNvSpPr>
                <a:spLocks noChangeArrowheads="1"/>
              </p:cNvSpPr>
              <p:nvPr userDrawn="1"/>
            </p:nvSpPr>
            <p:spPr bwMode="hidden">
              <a:xfrm>
                <a:off x="1386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7" name="Rectangle 2368"/>
              <p:cNvSpPr>
                <a:spLocks noChangeArrowheads="1"/>
              </p:cNvSpPr>
              <p:nvPr userDrawn="1"/>
            </p:nvSpPr>
            <p:spPr bwMode="hidden">
              <a:xfrm>
                <a:off x="1472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8" name="Rectangle 2369"/>
              <p:cNvSpPr>
                <a:spLocks noChangeArrowheads="1"/>
              </p:cNvSpPr>
              <p:nvPr userDrawn="1"/>
            </p:nvSpPr>
            <p:spPr bwMode="hidden">
              <a:xfrm>
                <a:off x="1558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9" name="Rectangle 2370"/>
              <p:cNvSpPr>
                <a:spLocks noChangeArrowheads="1"/>
              </p:cNvSpPr>
              <p:nvPr userDrawn="1"/>
            </p:nvSpPr>
            <p:spPr bwMode="hidden">
              <a:xfrm>
                <a:off x="1644" y="1463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0" name="Rectangle 2371"/>
              <p:cNvSpPr>
                <a:spLocks noChangeArrowheads="1"/>
              </p:cNvSpPr>
              <p:nvPr userDrawn="1"/>
            </p:nvSpPr>
            <p:spPr bwMode="hidden">
              <a:xfrm>
                <a:off x="1731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1" name="Rectangle 2372"/>
              <p:cNvSpPr>
                <a:spLocks noChangeArrowheads="1"/>
              </p:cNvSpPr>
              <p:nvPr userDrawn="1"/>
            </p:nvSpPr>
            <p:spPr bwMode="hidden">
              <a:xfrm>
                <a:off x="1817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2" name="Rectangle 2373"/>
              <p:cNvSpPr>
                <a:spLocks noChangeArrowheads="1"/>
              </p:cNvSpPr>
              <p:nvPr userDrawn="1"/>
            </p:nvSpPr>
            <p:spPr bwMode="hidden">
              <a:xfrm>
                <a:off x="1903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3" name="Rectangle 2374"/>
              <p:cNvSpPr>
                <a:spLocks noChangeArrowheads="1"/>
              </p:cNvSpPr>
              <p:nvPr userDrawn="1"/>
            </p:nvSpPr>
            <p:spPr bwMode="hidden">
              <a:xfrm>
                <a:off x="1989" y="1463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4" name="Rectangle 2375"/>
              <p:cNvSpPr>
                <a:spLocks noChangeArrowheads="1"/>
              </p:cNvSpPr>
              <p:nvPr userDrawn="1"/>
            </p:nvSpPr>
            <p:spPr bwMode="hidden">
              <a:xfrm>
                <a:off x="2076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5" name="Rectangle 2376"/>
              <p:cNvSpPr>
                <a:spLocks noChangeArrowheads="1"/>
              </p:cNvSpPr>
              <p:nvPr userDrawn="1"/>
            </p:nvSpPr>
            <p:spPr bwMode="hidden">
              <a:xfrm>
                <a:off x="2162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6" name="Rectangle 2377"/>
              <p:cNvSpPr>
                <a:spLocks noChangeArrowheads="1"/>
              </p:cNvSpPr>
              <p:nvPr userDrawn="1"/>
            </p:nvSpPr>
            <p:spPr bwMode="hidden">
              <a:xfrm>
                <a:off x="2248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7" name="Rectangle 2378"/>
              <p:cNvSpPr>
                <a:spLocks noChangeArrowheads="1"/>
              </p:cNvSpPr>
              <p:nvPr userDrawn="1"/>
            </p:nvSpPr>
            <p:spPr bwMode="hidden">
              <a:xfrm>
                <a:off x="2334" y="1463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8" name="Rectangle 2379"/>
              <p:cNvSpPr>
                <a:spLocks noChangeArrowheads="1"/>
              </p:cNvSpPr>
              <p:nvPr userDrawn="1"/>
            </p:nvSpPr>
            <p:spPr bwMode="hidden">
              <a:xfrm>
                <a:off x="2421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9" name="Rectangle 2380"/>
              <p:cNvSpPr>
                <a:spLocks noChangeArrowheads="1"/>
              </p:cNvSpPr>
              <p:nvPr userDrawn="1"/>
            </p:nvSpPr>
            <p:spPr bwMode="hidden">
              <a:xfrm>
                <a:off x="2507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0" name="Rectangle 2381"/>
              <p:cNvSpPr>
                <a:spLocks noChangeArrowheads="1"/>
              </p:cNvSpPr>
              <p:nvPr userDrawn="1"/>
            </p:nvSpPr>
            <p:spPr bwMode="hidden">
              <a:xfrm>
                <a:off x="2593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1" name="Rectangle 2382"/>
              <p:cNvSpPr>
                <a:spLocks noChangeArrowheads="1"/>
              </p:cNvSpPr>
              <p:nvPr userDrawn="1"/>
            </p:nvSpPr>
            <p:spPr bwMode="hidden">
              <a:xfrm>
                <a:off x="2680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2" name="Rectangle 2383"/>
              <p:cNvSpPr>
                <a:spLocks noChangeArrowheads="1"/>
              </p:cNvSpPr>
              <p:nvPr userDrawn="1"/>
            </p:nvSpPr>
            <p:spPr bwMode="hidden">
              <a:xfrm>
                <a:off x="2766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3" name="Rectangle 2384"/>
              <p:cNvSpPr>
                <a:spLocks noChangeArrowheads="1"/>
              </p:cNvSpPr>
              <p:nvPr userDrawn="1"/>
            </p:nvSpPr>
            <p:spPr bwMode="hidden">
              <a:xfrm>
                <a:off x="2852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4" name="Rectangle 2385"/>
              <p:cNvSpPr>
                <a:spLocks noChangeArrowheads="1"/>
              </p:cNvSpPr>
              <p:nvPr userDrawn="1"/>
            </p:nvSpPr>
            <p:spPr bwMode="hidden">
              <a:xfrm>
                <a:off x="2938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5" name="Rectangle 2386"/>
              <p:cNvSpPr>
                <a:spLocks noChangeArrowheads="1"/>
              </p:cNvSpPr>
              <p:nvPr userDrawn="1"/>
            </p:nvSpPr>
            <p:spPr bwMode="hidden">
              <a:xfrm>
                <a:off x="3025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6" name="Rectangle 2387"/>
              <p:cNvSpPr>
                <a:spLocks noChangeArrowheads="1"/>
              </p:cNvSpPr>
              <p:nvPr userDrawn="1"/>
            </p:nvSpPr>
            <p:spPr bwMode="hidden">
              <a:xfrm>
                <a:off x="3111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7" name="Rectangle 2388"/>
              <p:cNvSpPr>
                <a:spLocks noChangeArrowheads="1"/>
              </p:cNvSpPr>
              <p:nvPr userDrawn="1"/>
            </p:nvSpPr>
            <p:spPr bwMode="hidden">
              <a:xfrm>
                <a:off x="3197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8" name="Rectangle 2389"/>
              <p:cNvSpPr>
                <a:spLocks noChangeArrowheads="1"/>
              </p:cNvSpPr>
              <p:nvPr userDrawn="1"/>
            </p:nvSpPr>
            <p:spPr bwMode="hidden">
              <a:xfrm>
                <a:off x="3283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9" name="Rectangle 2390"/>
              <p:cNvSpPr>
                <a:spLocks noChangeArrowheads="1"/>
              </p:cNvSpPr>
              <p:nvPr userDrawn="1"/>
            </p:nvSpPr>
            <p:spPr bwMode="hidden">
              <a:xfrm>
                <a:off x="3370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0" name="Rectangle 2391"/>
              <p:cNvSpPr>
                <a:spLocks noChangeArrowheads="1"/>
              </p:cNvSpPr>
              <p:nvPr userDrawn="1"/>
            </p:nvSpPr>
            <p:spPr bwMode="hidden">
              <a:xfrm>
                <a:off x="3456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1" name="Rectangle 2392"/>
              <p:cNvSpPr>
                <a:spLocks noChangeArrowheads="1"/>
              </p:cNvSpPr>
              <p:nvPr userDrawn="1"/>
            </p:nvSpPr>
            <p:spPr bwMode="hidden">
              <a:xfrm>
                <a:off x="3542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2" name="Rectangle 2393"/>
              <p:cNvSpPr>
                <a:spLocks noChangeArrowheads="1"/>
              </p:cNvSpPr>
              <p:nvPr userDrawn="1"/>
            </p:nvSpPr>
            <p:spPr bwMode="hidden">
              <a:xfrm>
                <a:off x="3628" y="1463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3" name="Rectangle 2394"/>
              <p:cNvSpPr>
                <a:spLocks noChangeArrowheads="1"/>
              </p:cNvSpPr>
              <p:nvPr userDrawn="1"/>
            </p:nvSpPr>
            <p:spPr bwMode="hidden">
              <a:xfrm>
                <a:off x="3715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4" name="Rectangle 2395"/>
              <p:cNvSpPr>
                <a:spLocks noChangeArrowheads="1"/>
              </p:cNvSpPr>
              <p:nvPr userDrawn="1"/>
            </p:nvSpPr>
            <p:spPr bwMode="hidden">
              <a:xfrm>
                <a:off x="3801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5" name="Rectangle 2396"/>
              <p:cNvSpPr>
                <a:spLocks noChangeArrowheads="1"/>
              </p:cNvSpPr>
              <p:nvPr userDrawn="1"/>
            </p:nvSpPr>
            <p:spPr bwMode="hidden">
              <a:xfrm>
                <a:off x="3887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6" name="Rectangle 2397"/>
              <p:cNvSpPr>
                <a:spLocks noChangeArrowheads="1"/>
              </p:cNvSpPr>
              <p:nvPr userDrawn="1"/>
            </p:nvSpPr>
            <p:spPr bwMode="hidden">
              <a:xfrm>
                <a:off x="3973" y="1463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7" name="Rectangle 2398"/>
              <p:cNvSpPr>
                <a:spLocks noChangeArrowheads="1"/>
              </p:cNvSpPr>
              <p:nvPr userDrawn="1"/>
            </p:nvSpPr>
            <p:spPr bwMode="hidden">
              <a:xfrm>
                <a:off x="4060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8" name="Rectangle 2399"/>
              <p:cNvSpPr>
                <a:spLocks noChangeArrowheads="1"/>
              </p:cNvSpPr>
              <p:nvPr userDrawn="1"/>
            </p:nvSpPr>
            <p:spPr bwMode="hidden">
              <a:xfrm>
                <a:off x="4146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9" name="Rectangle 2400"/>
              <p:cNvSpPr>
                <a:spLocks noChangeArrowheads="1"/>
              </p:cNvSpPr>
              <p:nvPr userDrawn="1"/>
            </p:nvSpPr>
            <p:spPr bwMode="hidden">
              <a:xfrm>
                <a:off x="4232" y="1463"/>
                <a:ext cx="43" cy="43"/>
              </a:xfrm>
              <a:prstGeom prst="rect">
                <a:avLst/>
              </a:prstGeom>
              <a:solidFill>
                <a:srgbClr val="7ECFE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0" name="Rectangle 2401"/>
              <p:cNvSpPr>
                <a:spLocks noChangeArrowheads="1"/>
              </p:cNvSpPr>
              <p:nvPr userDrawn="1"/>
            </p:nvSpPr>
            <p:spPr bwMode="hidden">
              <a:xfrm>
                <a:off x="4319" y="1463"/>
                <a:ext cx="43" cy="43"/>
              </a:xfrm>
              <a:prstGeom prst="rect">
                <a:avLst/>
              </a:prstGeom>
              <a:solidFill>
                <a:srgbClr val="7ECFE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1" name="Rectangle 2402"/>
              <p:cNvSpPr>
                <a:spLocks noChangeArrowheads="1"/>
              </p:cNvSpPr>
              <p:nvPr userDrawn="1"/>
            </p:nvSpPr>
            <p:spPr bwMode="hidden">
              <a:xfrm>
                <a:off x="4405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2" name="Rectangle 2403"/>
              <p:cNvSpPr>
                <a:spLocks noChangeArrowheads="1"/>
              </p:cNvSpPr>
              <p:nvPr userDrawn="1"/>
            </p:nvSpPr>
            <p:spPr bwMode="hidden">
              <a:xfrm>
                <a:off x="4491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3" name="Rectangle 2404"/>
              <p:cNvSpPr>
                <a:spLocks noChangeArrowheads="1"/>
              </p:cNvSpPr>
              <p:nvPr userDrawn="1"/>
            </p:nvSpPr>
            <p:spPr bwMode="hidden">
              <a:xfrm>
                <a:off x="4577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4" name="Rectangle 2405"/>
              <p:cNvSpPr>
                <a:spLocks noChangeArrowheads="1"/>
              </p:cNvSpPr>
              <p:nvPr userDrawn="1"/>
            </p:nvSpPr>
            <p:spPr bwMode="hidden">
              <a:xfrm>
                <a:off x="4664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5" name="Rectangle 2406"/>
              <p:cNvSpPr>
                <a:spLocks noChangeArrowheads="1"/>
              </p:cNvSpPr>
              <p:nvPr userDrawn="1"/>
            </p:nvSpPr>
            <p:spPr bwMode="hidden">
              <a:xfrm>
                <a:off x="4750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6" name="Rectangle 2407"/>
              <p:cNvSpPr>
                <a:spLocks noChangeArrowheads="1"/>
              </p:cNvSpPr>
              <p:nvPr userDrawn="1"/>
            </p:nvSpPr>
            <p:spPr bwMode="hidden">
              <a:xfrm>
                <a:off x="4836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7" name="Rectangle 2408"/>
              <p:cNvSpPr>
                <a:spLocks noChangeArrowheads="1"/>
              </p:cNvSpPr>
              <p:nvPr userDrawn="1"/>
            </p:nvSpPr>
            <p:spPr bwMode="hidden">
              <a:xfrm>
                <a:off x="4922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8" name="Rectangle 2409"/>
              <p:cNvSpPr>
                <a:spLocks noChangeArrowheads="1"/>
              </p:cNvSpPr>
              <p:nvPr userDrawn="1"/>
            </p:nvSpPr>
            <p:spPr bwMode="hidden">
              <a:xfrm>
                <a:off x="5009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9" name="Rectangle 2410"/>
              <p:cNvSpPr>
                <a:spLocks noChangeArrowheads="1"/>
              </p:cNvSpPr>
              <p:nvPr userDrawn="1"/>
            </p:nvSpPr>
            <p:spPr bwMode="hidden">
              <a:xfrm>
                <a:off x="5095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0" name="Rectangle 2411"/>
              <p:cNvSpPr>
                <a:spLocks noChangeArrowheads="1"/>
              </p:cNvSpPr>
              <p:nvPr userDrawn="1"/>
            </p:nvSpPr>
            <p:spPr bwMode="hidden">
              <a:xfrm>
                <a:off x="5181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1" name="Rectangle 2412"/>
              <p:cNvSpPr>
                <a:spLocks noChangeArrowheads="1"/>
              </p:cNvSpPr>
              <p:nvPr userDrawn="1"/>
            </p:nvSpPr>
            <p:spPr bwMode="hidden">
              <a:xfrm>
                <a:off x="5267" y="1463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2" name="Rectangle 2413"/>
              <p:cNvSpPr>
                <a:spLocks noChangeArrowheads="1"/>
              </p:cNvSpPr>
              <p:nvPr userDrawn="1"/>
            </p:nvSpPr>
            <p:spPr bwMode="hidden">
              <a:xfrm>
                <a:off x="5354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3" name="Rectangle 2414"/>
              <p:cNvSpPr>
                <a:spLocks noChangeArrowheads="1"/>
              </p:cNvSpPr>
              <p:nvPr userDrawn="1"/>
            </p:nvSpPr>
            <p:spPr bwMode="hidden">
              <a:xfrm>
                <a:off x="5440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4" name="Rectangle 2415"/>
              <p:cNvSpPr>
                <a:spLocks noChangeArrowheads="1"/>
              </p:cNvSpPr>
              <p:nvPr userDrawn="1"/>
            </p:nvSpPr>
            <p:spPr bwMode="hidden">
              <a:xfrm>
                <a:off x="5526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5" name="Rectangle 2416"/>
              <p:cNvSpPr>
                <a:spLocks noChangeArrowheads="1"/>
              </p:cNvSpPr>
              <p:nvPr userDrawn="1"/>
            </p:nvSpPr>
            <p:spPr bwMode="hidden">
              <a:xfrm>
                <a:off x="5612" y="1463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6" name="Rectangle 2417"/>
              <p:cNvSpPr>
                <a:spLocks noChangeArrowheads="1"/>
              </p:cNvSpPr>
              <p:nvPr userDrawn="1"/>
            </p:nvSpPr>
            <p:spPr bwMode="hidden">
              <a:xfrm>
                <a:off x="5699" y="1463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7" name="Rectangle 2418"/>
              <p:cNvSpPr>
                <a:spLocks noChangeArrowheads="1"/>
              </p:cNvSpPr>
              <p:nvPr userDrawn="1"/>
            </p:nvSpPr>
            <p:spPr bwMode="hidden">
              <a:xfrm>
                <a:off x="2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8" name="Rectangle 2419"/>
              <p:cNvSpPr>
                <a:spLocks noChangeArrowheads="1"/>
              </p:cNvSpPr>
              <p:nvPr userDrawn="1"/>
            </p:nvSpPr>
            <p:spPr bwMode="hidden">
              <a:xfrm>
                <a:off x="88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9" name="Rectangle 2420"/>
              <p:cNvSpPr>
                <a:spLocks noChangeArrowheads="1"/>
              </p:cNvSpPr>
              <p:nvPr userDrawn="1"/>
            </p:nvSpPr>
            <p:spPr bwMode="hidden">
              <a:xfrm>
                <a:off x="174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0" name="Rectangle 2421"/>
              <p:cNvSpPr>
                <a:spLocks noChangeArrowheads="1"/>
              </p:cNvSpPr>
              <p:nvPr userDrawn="1"/>
            </p:nvSpPr>
            <p:spPr bwMode="hidden">
              <a:xfrm>
                <a:off x="261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1" name="Rectangle 2422"/>
              <p:cNvSpPr>
                <a:spLocks noChangeArrowheads="1"/>
              </p:cNvSpPr>
              <p:nvPr userDrawn="1"/>
            </p:nvSpPr>
            <p:spPr bwMode="hidden">
              <a:xfrm>
                <a:off x="347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2" name="Rectangle 2423"/>
              <p:cNvSpPr>
                <a:spLocks noChangeArrowheads="1"/>
              </p:cNvSpPr>
              <p:nvPr userDrawn="1"/>
            </p:nvSpPr>
            <p:spPr bwMode="hidden">
              <a:xfrm>
                <a:off x="433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3" name="Rectangle 2424"/>
              <p:cNvSpPr>
                <a:spLocks noChangeArrowheads="1"/>
              </p:cNvSpPr>
              <p:nvPr userDrawn="1"/>
            </p:nvSpPr>
            <p:spPr bwMode="hidden">
              <a:xfrm>
                <a:off x="519" y="3521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4" name="Rectangle 2425"/>
              <p:cNvSpPr>
                <a:spLocks noChangeArrowheads="1"/>
              </p:cNvSpPr>
              <p:nvPr userDrawn="1"/>
            </p:nvSpPr>
            <p:spPr bwMode="hidden">
              <a:xfrm>
                <a:off x="606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5" name="Rectangle 2426"/>
              <p:cNvSpPr>
                <a:spLocks noChangeArrowheads="1"/>
              </p:cNvSpPr>
              <p:nvPr userDrawn="1"/>
            </p:nvSpPr>
            <p:spPr bwMode="hidden">
              <a:xfrm>
                <a:off x="692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6" name="Rectangle 2427"/>
              <p:cNvSpPr>
                <a:spLocks noChangeArrowheads="1"/>
              </p:cNvSpPr>
              <p:nvPr userDrawn="1"/>
            </p:nvSpPr>
            <p:spPr bwMode="hidden">
              <a:xfrm>
                <a:off x="778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7" name="Rectangle 2428"/>
              <p:cNvSpPr>
                <a:spLocks noChangeArrowheads="1"/>
              </p:cNvSpPr>
              <p:nvPr userDrawn="1"/>
            </p:nvSpPr>
            <p:spPr bwMode="hidden">
              <a:xfrm>
                <a:off x="864" y="3521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8" name="Rectangle 2429"/>
              <p:cNvSpPr>
                <a:spLocks noChangeArrowheads="1"/>
              </p:cNvSpPr>
              <p:nvPr userDrawn="1"/>
            </p:nvSpPr>
            <p:spPr bwMode="hidden">
              <a:xfrm>
                <a:off x="951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9" name="Rectangle 2430"/>
              <p:cNvSpPr>
                <a:spLocks noChangeArrowheads="1"/>
              </p:cNvSpPr>
              <p:nvPr userDrawn="1"/>
            </p:nvSpPr>
            <p:spPr bwMode="hidden">
              <a:xfrm>
                <a:off x="1037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" name="Rectangle 2431"/>
              <p:cNvSpPr>
                <a:spLocks noChangeArrowheads="1"/>
              </p:cNvSpPr>
              <p:nvPr userDrawn="1"/>
            </p:nvSpPr>
            <p:spPr bwMode="hidden">
              <a:xfrm>
                <a:off x="1123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1" name="Rectangle 2432"/>
              <p:cNvSpPr>
                <a:spLocks noChangeArrowheads="1"/>
              </p:cNvSpPr>
              <p:nvPr userDrawn="1"/>
            </p:nvSpPr>
            <p:spPr bwMode="hidden">
              <a:xfrm>
                <a:off x="1209" y="3521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2" name="Rectangle 2433"/>
              <p:cNvSpPr>
                <a:spLocks noChangeArrowheads="1"/>
              </p:cNvSpPr>
              <p:nvPr userDrawn="1"/>
            </p:nvSpPr>
            <p:spPr bwMode="hidden">
              <a:xfrm>
                <a:off x="1296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3" name="Rectangle 2434"/>
              <p:cNvSpPr>
                <a:spLocks noChangeArrowheads="1"/>
              </p:cNvSpPr>
              <p:nvPr userDrawn="1"/>
            </p:nvSpPr>
            <p:spPr bwMode="hidden">
              <a:xfrm>
                <a:off x="1382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4" name="Rectangle 2435"/>
              <p:cNvSpPr>
                <a:spLocks noChangeArrowheads="1"/>
              </p:cNvSpPr>
              <p:nvPr userDrawn="1"/>
            </p:nvSpPr>
            <p:spPr bwMode="hidden">
              <a:xfrm>
                <a:off x="1468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5" name="Rectangle 2436"/>
              <p:cNvSpPr>
                <a:spLocks noChangeArrowheads="1"/>
              </p:cNvSpPr>
              <p:nvPr userDrawn="1"/>
            </p:nvSpPr>
            <p:spPr bwMode="hidden">
              <a:xfrm>
                <a:off x="1555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6" name="Rectangle 2437"/>
              <p:cNvSpPr>
                <a:spLocks noChangeArrowheads="1"/>
              </p:cNvSpPr>
              <p:nvPr userDrawn="1"/>
            </p:nvSpPr>
            <p:spPr bwMode="hidden">
              <a:xfrm>
                <a:off x="1641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7" name="Rectangle 2438"/>
              <p:cNvSpPr>
                <a:spLocks noChangeArrowheads="1"/>
              </p:cNvSpPr>
              <p:nvPr userDrawn="1"/>
            </p:nvSpPr>
            <p:spPr bwMode="hidden">
              <a:xfrm>
                <a:off x="1727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8" name="Rectangle 2439"/>
              <p:cNvSpPr>
                <a:spLocks noChangeArrowheads="1"/>
              </p:cNvSpPr>
              <p:nvPr userDrawn="1"/>
            </p:nvSpPr>
            <p:spPr bwMode="hidden">
              <a:xfrm>
                <a:off x="1813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9" name="Rectangle 2440"/>
              <p:cNvSpPr>
                <a:spLocks noChangeArrowheads="1"/>
              </p:cNvSpPr>
              <p:nvPr userDrawn="1"/>
            </p:nvSpPr>
            <p:spPr bwMode="hidden">
              <a:xfrm>
                <a:off x="1900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0" name="Rectangle 2441"/>
              <p:cNvSpPr>
                <a:spLocks noChangeArrowheads="1"/>
              </p:cNvSpPr>
              <p:nvPr userDrawn="1"/>
            </p:nvSpPr>
            <p:spPr bwMode="hidden">
              <a:xfrm>
                <a:off x="1986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1" name="Rectangle 2442"/>
              <p:cNvSpPr>
                <a:spLocks noChangeArrowheads="1"/>
              </p:cNvSpPr>
              <p:nvPr userDrawn="1"/>
            </p:nvSpPr>
            <p:spPr bwMode="hidden">
              <a:xfrm>
                <a:off x="2072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2" name="Rectangle 2443"/>
              <p:cNvSpPr>
                <a:spLocks noChangeArrowheads="1"/>
              </p:cNvSpPr>
              <p:nvPr userDrawn="1"/>
            </p:nvSpPr>
            <p:spPr bwMode="hidden">
              <a:xfrm>
                <a:off x="2158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3" name="Rectangle 2444"/>
              <p:cNvSpPr>
                <a:spLocks noChangeArrowheads="1"/>
              </p:cNvSpPr>
              <p:nvPr userDrawn="1"/>
            </p:nvSpPr>
            <p:spPr bwMode="hidden">
              <a:xfrm>
                <a:off x="2245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4" name="Rectangle 2445"/>
              <p:cNvSpPr>
                <a:spLocks noChangeArrowheads="1"/>
              </p:cNvSpPr>
              <p:nvPr userDrawn="1"/>
            </p:nvSpPr>
            <p:spPr bwMode="hidden">
              <a:xfrm>
                <a:off x="2331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5" name="Rectangle 2446"/>
              <p:cNvSpPr>
                <a:spLocks noChangeArrowheads="1"/>
              </p:cNvSpPr>
              <p:nvPr userDrawn="1"/>
            </p:nvSpPr>
            <p:spPr bwMode="hidden">
              <a:xfrm>
                <a:off x="2417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6" name="Rectangle 2447"/>
              <p:cNvSpPr>
                <a:spLocks noChangeArrowheads="1"/>
              </p:cNvSpPr>
              <p:nvPr userDrawn="1"/>
            </p:nvSpPr>
            <p:spPr bwMode="hidden">
              <a:xfrm>
                <a:off x="2503" y="3521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7" name="Rectangle 2448"/>
              <p:cNvSpPr>
                <a:spLocks noChangeArrowheads="1"/>
              </p:cNvSpPr>
              <p:nvPr userDrawn="1"/>
            </p:nvSpPr>
            <p:spPr bwMode="hidden">
              <a:xfrm>
                <a:off x="2590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8" name="Rectangle 2449"/>
              <p:cNvSpPr>
                <a:spLocks noChangeArrowheads="1"/>
              </p:cNvSpPr>
              <p:nvPr userDrawn="1"/>
            </p:nvSpPr>
            <p:spPr bwMode="hidden">
              <a:xfrm>
                <a:off x="2676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9" name="Rectangle 2450"/>
              <p:cNvSpPr>
                <a:spLocks noChangeArrowheads="1"/>
              </p:cNvSpPr>
              <p:nvPr userDrawn="1"/>
            </p:nvSpPr>
            <p:spPr bwMode="hidden">
              <a:xfrm>
                <a:off x="2762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0" name="Rectangle 2451"/>
              <p:cNvSpPr>
                <a:spLocks noChangeArrowheads="1"/>
              </p:cNvSpPr>
              <p:nvPr userDrawn="1"/>
            </p:nvSpPr>
            <p:spPr bwMode="hidden">
              <a:xfrm>
                <a:off x="2848" y="3521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1" name="Rectangle 2452"/>
              <p:cNvSpPr>
                <a:spLocks noChangeArrowheads="1"/>
              </p:cNvSpPr>
              <p:nvPr userDrawn="1"/>
            </p:nvSpPr>
            <p:spPr bwMode="hidden">
              <a:xfrm>
                <a:off x="2935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2" name="Rectangle 2453"/>
              <p:cNvSpPr>
                <a:spLocks noChangeArrowheads="1"/>
              </p:cNvSpPr>
              <p:nvPr userDrawn="1"/>
            </p:nvSpPr>
            <p:spPr bwMode="hidden">
              <a:xfrm>
                <a:off x="3021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3" name="Rectangle 2454"/>
              <p:cNvSpPr>
                <a:spLocks noChangeArrowheads="1"/>
              </p:cNvSpPr>
              <p:nvPr userDrawn="1"/>
            </p:nvSpPr>
            <p:spPr bwMode="hidden">
              <a:xfrm>
                <a:off x="3107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4" name="Rectangle 2455"/>
              <p:cNvSpPr>
                <a:spLocks noChangeArrowheads="1"/>
              </p:cNvSpPr>
              <p:nvPr userDrawn="1"/>
            </p:nvSpPr>
            <p:spPr bwMode="hidden">
              <a:xfrm>
                <a:off x="3194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5" name="Rectangle 2456"/>
              <p:cNvSpPr>
                <a:spLocks noChangeArrowheads="1"/>
              </p:cNvSpPr>
              <p:nvPr userDrawn="1"/>
            </p:nvSpPr>
            <p:spPr bwMode="hidden">
              <a:xfrm>
                <a:off x="3280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6" name="Rectangle 2457"/>
              <p:cNvSpPr>
                <a:spLocks noChangeArrowheads="1"/>
              </p:cNvSpPr>
              <p:nvPr userDrawn="1"/>
            </p:nvSpPr>
            <p:spPr bwMode="hidden">
              <a:xfrm>
                <a:off x="3366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7" name="Rectangle 2458"/>
              <p:cNvSpPr>
                <a:spLocks noChangeArrowheads="1"/>
              </p:cNvSpPr>
              <p:nvPr userDrawn="1"/>
            </p:nvSpPr>
            <p:spPr bwMode="hidden">
              <a:xfrm>
                <a:off x="3452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8" name="Rectangle 2459"/>
              <p:cNvSpPr>
                <a:spLocks noChangeArrowheads="1"/>
              </p:cNvSpPr>
              <p:nvPr userDrawn="1"/>
            </p:nvSpPr>
            <p:spPr bwMode="hidden">
              <a:xfrm>
                <a:off x="3539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9" name="Rectangle 2460"/>
              <p:cNvSpPr>
                <a:spLocks noChangeArrowheads="1"/>
              </p:cNvSpPr>
              <p:nvPr userDrawn="1"/>
            </p:nvSpPr>
            <p:spPr bwMode="hidden">
              <a:xfrm>
                <a:off x="3625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0" name="Rectangle 2461"/>
              <p:cNvSpPr>
                <a:spLocks noChangeArrowheads="1"/>
              </p:cNvSpPr>
              <p:nvPr userDrawn="1"/>
            </p:nvSpPr>
            <p:spPr bwMode="hidden">
              <a:xfrm>
                <a:off x="3711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" name="Rectangle 2462"/>
              <p:cNvSpPr>
                <a:spLocks noChangeArrowheads="1"/>
              </p:cNvSpPr>
              <p:nvPr userDrawn="1"/>
            </p:nvSpPr>
            <p:spPr bwMode="hidden">
              <a:xfrm>
                <a:off x="3797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" name="Rectangle 2463"/>
              <p:cNvSpPr>
                <a:spLocks noChangeArrowheads="1"/>
              </p:cNvSpPr>
              <p:nvPr userDrawn="1"/>
            </p:nvSpPr>
            <p:spPr bwMode="hidden">
              <a:xfrm>
                <a:off x="3884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" name="Rectangle 2464"/>
              <p:cNvSpPr>
                <a:spLocks noChangeArrowheads="1"/>
              </p:cNvSpPr>
              <p:nvPr userDrawn="1"/>
            </p:nvSpPr>
            <p:spPr bwMode="hidden">
              <a:xfrm>
                <a:off x="3970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" name="Rectangle 2465"/>
              <p:cNvSpPr>
                <a:spLocks noChangeArrowheads="1"/>
              </p:cNvSpPr>
              <p:nvPr userDrawn="1"/>
            </p:nvSpPr>
            <p:spPr bwMode="hidden">
              <a:xfrm>
                <a:off x="4056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" name="Rectangle 2466"/>
              <p:cNvSpPr>
                <a:spLocks noChangeArrowheads="1"/>
              </p:cNvSpPr>
              <p:nvPr userDrawn="1"/>
            </p:nvSpPr>
            <p:spPr bwMode="hidden">
              <a:xfrm>
                <a:off x="4142" y="3521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" name="Rectangle 2467"/>
              <p:cNvSpPr>
                <a:spLocks noChangeArrowheads="1"/>
              </p:cNvSpPr>
              <p:nvPr userDrawn="1"/>
            </p:nvSpPr>
            <p:spPr bwMode="hidden">
              <a:xfrm>
                <a:off x="4229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" name="Rectangle 2468"/>
              <p:cNvSpPr>
                <a:spLocks noChangeArrowheads="1"/>
              </p:cNvSpPr>
              <p:nvPr userDrawn="1"/>
            </p:nvSpPr>
            <p:spPr bwMode="hidden">
              <a:xfrm>
                <a:off x="4315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" name="Rectangle 2469"/>
              <p:cNvSpPr>
                <a:spLocks noChangeArrowheads="1"/>
              </p:cNvSpPr>
              <p:nvPr userDrawn="1"/>
            </p:nvSpPr>
            <p:spPr bwMode="hidden">
              <a:xfrm>
                <a:off x="4401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" name="Rectangle 2470"/>
              <p:cNvSpPr>
                <a:spLocks noChangeArrowheads="1"/>
              </p:cNvSpPr>
              <p:nvPr userDrawn="1"/>
            </p:nvSpPr>
            <p:spPr bwMode="hidden">
              <a:xfrm>
                <a:off x="4487" y="3521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" name="Rectangle 2471"/>
              <p:cNvSpPr>
                <a:spLocks noChangeArrowheads="1"/>
              </p:cNvSpPr>
              <p:nvPr userDrawn="1"/>
            </p:nvSpPr>
            <p:spPr bwMode="hidden">
              <a:xfrm>
                <a:off x="4574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" name="Rectangle 2472"/>
              <p:cNvSpPr>
                <a:spLocks noChangeArrowheads="1"/>
              </p:cNvSpPr>
              <p:nvPr userDrawn="1"/>
            </p:nvSpPr>
            <p:spPr bwMode="hidden">
              <a:xfrm>
                <a:off x="4660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" name="Rectangle 2473"/>
              <p:cNvSpPr>
                <a:spLocks noChangeArrowheads="1"/>
              </p:cNvSpPr>
              <p:nvPr userDrawn="1"/>
            </p:nvSpPr>
            <p:spPr bwMode="hidden">
              <a:xfrm>
                <a:off x="4746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" name="Rectangle 2474"/>
              <p:cNvSpPr>
                <a:spLocks noChangeArrowheads="1"/>
              </p:cNvSpPr>
              <p:nvPr userDrawn="1"/>
            </p:nvSpPr>
            <p:spPr bwMode="hidden">
              <a:xfrm>
                <a:off x="4832" y="3521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" name="Rectangle 2475"/>
              <p:cNvSpPr>
                <a:spLocks noChangeArrowheads="1"/>
              </p:cNvSpPr>
              <p:nvPr userDrawn="1"/>
            </p:nvSpPr>
            <p:spPr bwMode="hidden">
              <a:xfrm>
                <a:off x="4919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" name="Rectangle 2476"/>
              <p:cNvSpPr>
                <a:spLocks noChangeArrowheads="1"/>
              </p:cNvSpPr>
              <p:nvPr userDrawn="1"/>
            </p:nvSpPr>
            <p:spPr bwMode="hidden">
              <a:xfrm>
                <a:off x="5005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6" name="Rectangle 2477"/>
              <p:cNvSpPr>
                <a:spLocks noChangeArrowheads="1"/>
              </p:cNvSpPr>
              <p:nvPr userDrawn="1"/>
            </p:nvSpPr>
            <p:spPr bwMode="hidden">
              <a:xfrm>
                <a:off x="5091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7" name="Rectangle 2478"/>
              <p:cNvSpPr>
                <a:spLocks noChangeArrowheads="1"/>
              </p:cNvSpPr>
              <p:nvPr userDrawn="1"/>
            </p:nvSpPr>
            <p:spPr bwMode="hidden">
              <a:xfrm>
                <a:off x="5178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8" name="Rectangle 2479"/>
              <p:cNvSpPr>
                <a:spLocks noChangeArrowheads="1"/>
              </p:cNvSpPr>
              <p:nvPr userDrawn="1"/>
            </p:nvSpPr>
            <p:spPr bwMode="hidden">
              <a:xfrm>
                <a:off x="5264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9" name="Rectangle 2480"/>
              <p:cNvSpPr>
                <a:spLocks noChangeArrowheads="1"/>
              </p:cNvSpPr>
              <p:nvPr userDrawn="1"/>
            </p:nvSpPr>
            <p:spPr bwMode="hidden">
              <a:xfrm>
                <a:off x="5350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0" name="Rectangle 2481"/>
              <p:cNvSpPr>
                <a:spLocks noChangeArrowheads="1"/>
              </p:cNvSpPr>
              <p:nvPr userDrawn="1"/>
            </p:nvSpPr>
            <p:spPr bwMode="hidden">
              <a:xfrm>
                <a:off x="5436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" name="Rectangle 2482"/>
              <p:cNvSpPr>
                <a:spLocks noChangeArrowheads="1"/>
              </p:cNvSpPr>
              <p:nvPr userDrawn="1"/>
            </p:nvSpPr>
            <p:spPr bwMode="hidden">
              <a:xfrm>
                <a:off x="5523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2" name="Rectangle 2483"/>
              <p:cNvSpPr>
                <a:spLocks noChangeArrowheads="1"/>
              </p:cNvSpPr>
              <p:nvPr userDrawn="1"/>
            </p:nvSpPr>
            <p:spPr bwMode="hidden">
              <a:xfrm>
                <a:off x="5609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3" name="Rectangle 2484"/>
              <p:cNvSpPr>
                <a:spLocks noChangeArrowheads="1"/>
              </p:cNvSpPr>
              <p:nvPr userDrawn="1"/>
            </p:nvSpPr>
            <p:spPr bwMode="hidden">
              <a:xfrm>
                <a:off x="5695" y="3521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4" name="Rectangle 2485"/>
              <p:cNvSpPr>
                <a:spLocks noChangeArrowheads="1"/>
              </p:cNvSpPr>
              <p:nvPr userDrawn="1"/>
            </p:nvSpPr>
            <p:spPr bwMode="hidden">
              <a:xfrm>
                <a:off x="2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5" name="Rectangle 2486"/>
              <p:cNvSpPr>
                <a:spLocks noChangeArrowheads="1"/>
              </p:cNvSpPr>
              <p:nvPr userDrawn="1"/>
            </p:nvSpPr>
            <p:spPr bwMode="hidden">
              <a:xfrm>
                <a:off x="88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6" name="Rectangle 2487"/>
              <p:cNvSpPr>
                <a:spLocks noChangeArrowheads="1"/>
              </p:cNvSpPr>
              <p:nvPr userDrawn="1"/>
            </p:nvSpPr>
            <p:spPr bwMode="hidden">
              <a:xfrm>
                <a:off x="174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7" name="Rectangle 2488"/>
              <p:cNvSpPr>
                <a:spLocks noChangeArrowheads="1"/>
              </p:cNvSpPr>
              <p:nvPr userDrawn="1"/>
            </p:nvSpPr>
            <p:spPr bwMode="hidden">
              <a:xfrm>
                <a:off x="261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8" name="Rectangle 2489"/>
              <p:cNvSpPr>
                <a:spLocks noChangeArrowheads="1"/>
              </p:cNvSpPr>
              <p:nvPr userDrawn="1"/>
            </p:nvSpPr>
            <p:spPr bwMode="hidden">
              <a:xfrm>
                <a:off x="347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9" name="Rectangle 2490"/>
              <p:cNvSpPr>
                <a:spLocks noChangeArrowheads="1"/>
              </p:cNvSpPr>
              <p:nvPr userDrawn="1"/>
            </p:nvSpPr>
            <p:spPr bwMode="hidden">
              <a:xfrm>
                <a:off x="433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0" name="Rectangle 2491"/>
              <p:cNvSpPr>
                <a:spLocks noChangeArrowheads="1"/>
              </p:cNvSpPr>
              <p:nvPr userDrawn="1"/>
            </p:nvSpPr>
            <p:spPr bwMode="hidden">
              <a:xfrm>
                <a:off x="519" y="3607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1" name="Rectangle 2492"/>
              <p:cNvSpPr>
                <a:spLocks noChangeArrowheads="1"/>
              </p:cNvSpPr>
              <p:nvPr userDrawn="1"/>
            </p:nvSpPr>
            <p:spPr bwMode="hidden">
              <a:xfrm>
                <a:off x="606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2" name="Rectangle 2493"/>
              <p:cNvSpPr>
                <a:spLocks noChangeArrowheads="1"/>
              </p:cNvSpPr>
              <p:nvPr userDrawn="1"/>
            </p:nvSpPr>
            <p:spPr bwMode="hidden">
              <a:xfrm>
                <a:off x="692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3" name="Rectangle 2494"/>
              <p:cNvSpPr>
                <a:spLocks noChangeArrowheads="1"/>
              </p:cNvSpPr>
              <p:nvPr userDrawn="1"/>
            </p:nvSpPr>
            <p:spPr bwMode="hidden">
              <a:xfrm>
                <a:off x="778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4" name="Rectangle 2495"/>
              <p:cNvSpPr>
                <a:spLocks noChangeArrowheads="1"/>
              </p:cNvSpPr>
              <p:nvPr userDrawn="1"/>
            </p:nvSpPr>
            <p:spPr bwMode="hidden">
              <a:xfrm>
                <a:off x="864" y="3607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5" name="Rectangle 2496"/>
              <p:cNvSpPr>
                <a:spLocks noChangeArrowheads="1"/>
              </p:cNvSpPr>
              <p:nvPr userDrawn="1"/>
            </p:nvSpPr>
            <p:spPr bwMode="hidden">
              <a:xfrm>
                <a:off x="951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6" name="Rectangle 2497"/>
              <p:cNvSpPr>
                <a:spLocks noChangeArrowheads="1"/>
              </p:cNvSpPr>
              <p:nvPr userDrawn="1"/>
            </p:nvSpPr>
            <p:spPr bwMode="hidden">
              <a:xfrm>
                <a:off x="1037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7" name="Rectangle 2498"/>
              <p:cNvSpPr>
                <a:spLocks noChangeArrowheads="1"/>
              </p:cNvSpPr>
              <p:nvPr userDrawn="1"/>
            </p:nvSpPr>
            <p:spPr bwMode="hidden">
              <a:xfrm>
                <a:off x="1123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8" name="Rectangle 2499"/>
              <p:cNvSpPr>
                <a:spLocks noChangeArrowheads="1"/>
              </p:cNvSpPr>
              <p:nvPr userDrawn="1"/>
            </p:nvSpPr>
            <p:spPr bwMode="hidden">
              <a:xfrm>
                <a:off x="1209" y="3607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9" name="Rectangle 2500"/>
              <p:cNvSpPr>
                <a:spLocks noChangeArrowheads="1"/>
              </p:cNvSpPr>
              <p:nvPr userDrawn="1"/>
            </p:nvSpPr>
            <p:spPr bwMode="hidden">
              <a:xfrm>
                <a:off x="1296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0" name="Rectangle 2501"/>
              <p:cNvSpPr>
                <a:spLocks noChangeArrowheads="1"/>
              </p:cNvSpPr>
              <p:nvPr userDrawn="1"/>
            </p:nvSpPr>
            <p:spPr bwMode="hidden">
              <a:xfrm>
                <a:off x="1382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1" name="Rectangle 2502"/>
              <p:cNvSpPr>
                <a:spLocks noChangeArrowheads="1"/>
              </p:cNvSpPr>
              <p:nvPr userDrawn="1"/>
            </p:nvSpPr>
            <p:spPr bwMode="hidden">
              <a:xfrm>
                <a:off x="1468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2" name="Rectangle 2503"/>
              <p:cNvSpPr>
                <a:spLocks noChangeArrowheads="1"/>
              </p:cNvSpPr>
              <p:nvPr userDrawn="1"/>
            </p:nvSpPr>
            <p:spPr bwMode="hidden">
              <a:xfrm>
                <a:off x="1555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3" name="Rectangle 2504"/>
              <p:cNvSpPr>
                <a:spLocks noChangeArrowheads="1"/>
              </p:cNvSpPr>
              <p:nvPr userDrawn="1"/>
            </p:nvSpPr>
            <p:spPr bwMode="hidden">
              <a:xfrm>
                <a:off x="1641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4" name="Rectangle 2505"/>
              <p:cNvSpPr>
                <a:spLocks noChangeArrowheads="1"/>
              </p:cNvSpPr>
              <p:nvPr userDrawn="1"/>
            </p:nvSpPr>
            <p:spPr bwMode="hidden">
              <a:xfrm>
                <a:off x="1727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5" name="Rectangle 2506"/>
              <p:cNvSpPr>
                <a:spLocks noChangeArrowheads="1"/>
              </p:cNvSpPr>
              <p:nvPr userDrawn="1"/>
            </p:nvSpPr>
            <p:spPr bwMode="hidden">
              <a:xfrm>
                <a:off x="1813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6" name="Rectangle 2507"/>
              <p:cNvSpPr>
                <a:spLocks noChangeArrowheads="1"/>
              </p:cNvSpPr>
              <p:nvPr userDrawn="1"/>
            </p:nvSpPr>
            <p:spPr bwMode="hidden">
              <a:xfrm>
                <a:off x="1900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7" name="Rectangle 2508"/>
              <p:cNvSpPr>
                <a:spLocks noChangeArrowheads="1"/>
              </p:cNvSpPr>
              <p:nvPr userDrawn="1"/>
            </p:nvSpPr>
            <p:spPr bwMode="hidden">
              <a:xfrm>
                <a:off x="1986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8" name="Rectangle 2509"/>
              <p:cNvSpPr>
                <a:spLocks noChangeArrowheads="1"/>
              </p:cNvSpPr>
              <p:nvPr userDrawn="1"/>
            </p:nvSpPr>
            <p:spPr bwMode="hidden">
              <a:xfrm>
                <a:off x="2072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9" name="Rectangle 2510"/>
              <p:cNvSpPr>
                <a:spLocks noChangeArrowheads="1"/>
              </p:cNvSpPr>
              <p:nvPr userDrawn="1"/>
            </p:nvSpPr>
            <p:spPr bwMode="hidden">
              <a:xfrm>
                <a:off x="2158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0" name="Rectangle 2511"/>
              <p:cNvSpPr>
                <a:spLocks noChangeArrowheads="1"/>
              </p:cNvSpPr>
              <p:nvPr userDrawn="1"/>
            </p:nvSpPr>
            <p:spPr bwMode="hidden">
              <a:xfrm>
                <a:off x="2245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1" name="Rectangle 2512"/>
              <p:cNvSpPr>
                <a:spLocks noChangeArrowheads="1"/>
              </p:cNvSpPr>
              <p:nvPr userDrawn="1"/>
            </p:nvSpPr>
            <p:spPr bwMode="hidden">
              <a:xfrm>
                <a:off x="2331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2" name="Rectangle 2513"/>
              <p:cNvSpPr>
                <a:spLocks noChangeArrowheads="1"/>
              </p:cNvSpPr>
              <p:nvPr userDrawn="1"/>
            </p:nvSpPr>
            <p:spPr bwMode="hidden">
              <a:xfrm>
                <a:off x="2417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3" name="Rectangle 2514"/>
              <p:cNvSpPr>
                <a:spLocks noChangeArrowheads="1"/>
              </p:cNvSpPr>
              <p:nvPr userDrawn="1"/>
            </p:nvSpPr>
            <p:spPr bwMode="hidden">
              <a:xfrm>
                <a:off x="2503" y="3607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4" name="Rectangle 2515"/>
              <p:cNvSpPr>
                <a:spLocks noChangeArrowheads="1"/>
              </p:cNvSpPr>
              <p:nvPr userDrawn="1"/>
            </p:nvSpPr>
            <p:spPr bwMode="hidden">
              <a:xfrm>
                <a:off x="2590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5" name="Rectangle 2516"/>
              <p:cNvSpPr>
                <a:spLocks noChangeArrowheads="1"/>
              </p:cNvSpPr>
              <p:nvPr userDrawn="1"/>
            </p:nvSpPr>
            <p:spPr bwMode="hidden">
              <a:xfrm>
                <a:off x="2676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6" name="Rectangle 2517"/>
              <p:cNvSpPr>
                <a:spLocks noChangeArrowheads="1"/>
              </p:cNvSpPr>
              <p:nvPr userDrawn="1"/>
            </p:nvSpPr>
            <p:spPr bwMode="hidden">
              <a:xfrm>
                <a:off x="2762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7" name="Rectangle 2518"/>
              <p:cNvSpPr>
                <a:spLocks noChangeArrowheads="1"/>
              </p:cNvSpPr>
              <p:nvPr userDrawn="1"/>
            </p:nvSpPr>
            <p:spPr bwMode="hidden">
              <a:xfrm>
                <a:off x="2848" y="3607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8" name="Rectangle 2519"/>
              <p:cNvSpPr>
                <a:spLocks noChangeArrowheads="1"/>
              </p:cNvSpPr>
              <p:nvPr userDrawn="1"/>
            </p:nvSpPr>
            <p:spPr bwMode="hidden">
              <a:xfrm>
                <a:off x="2935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9" name="Rectangle 2520"/>
              <p:cNvSpPr>
                <a:spLocks noChangeArrowheads="1"/>
              </p:cNvSpPr>
              <p:nvPr userDrawn="1"/>
            </p:nvSpPr>
            <p:spPr bwMode="hidden">
              <a:xfrm>
                <a:off x="3021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0" name="Rectangle 2521"/>
              <p:cNvSpPr>
                <a:spLocks noChangeArrowheads="1"/>
              </p:cNvSpPr>
              <p:nvPr userDrawn="1"/>
            </p:nvSpPr>
            <p:spPr bwMode="hidden">
              <a:xfrm>
                <a:off x="3107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1" name="Rectangle 2522"/>
              <p:cNvSpPr>
                <a:spLocks noChangeArrowheads="1"/>
              </p:cNvSpPr>
              <p:nvPr userDrawn="1"/>
            </p:nvSpPr>
            <p:spPr bwMode="hidden">
              <a:xfrm>
                <a:off x="3194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2" name="Rectangle 2523"/>
              <p:cNvSpPr>
                <a:spLocks noChangeArrowheads="1"/>
              </p:cNvSpPr>
              <p:nvPr userDrawn="1"/>
            </p:nvSpPr>
            <p:spPr bwMode="hidden">
              <a:xfrm>
                <a:off x="3280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3" name="Rectangle 2524"/>
              <p:cNvSpPr>
                <a:spLocks noChangeArrowheads="1"/>
              </p:cNvSpPr>
              <p:nvPr userDrawn="1"/>
            </p:nvSpPr>
            <p:spPr bwMode="hidden">
              <a:xfrm>
                <a:off x="3366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4" name="Rectangle 2525"/>
              <p:cNvSpPr>
                <a:spLocks noChangeArrowheads="1"/>
              </p:cNvSpPr>
              <p:nvPr userDrawn="1"/>
            </p:nvSpPr>
            <p:spPr bwMode="hidden">
              <a:xfrm>
                <a:off x="3452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5" name="Rectangle 2526"/>
              <p:cNvSpPr>
                <a:spLocks noChangeArrowheads="1"/>
              </p:cNvSpPr>
              <p:nvPr userDrawn="1"/>
            </p:nvSpPr>
            <p:spPr bwMode="hidden">
              <a:xfrm>
                <a:off x="3539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6" name="Rectangle 2527"/>
              <p:cNvSpPr>
                <a:spLocks noChangeArrowheads="1"/>
              </p:cNvSpPr>
              <p:nvPr userDrawn="1"/>
            </p:nvSpPr>
            <p:spPr bwMode="hidden">
              <a:xfrm>
                <a:off x="3625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7" name="Rectangle 2528"/>
              <p:cNvSpPr>
                <a:spLocks noChangeArrowheads="1"/>
              </p:cNvSpPr>
              <p:nvPr userDrawn="1"/>
            </p:nvSpPr>
            <p:spPr bwMode="hidden">
              <a:xfrm>
                <a:off x="3711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8" name="Rectangle 2529"/>
              <p:cNvSpPr>
                <a:spLocks noChangeArrowheads="1"/>
              </p:cNvSpPr>
              <p:nvPr userDrawn="1"/>
            </p:nvSpPr>
            <p:spPr bwMode="hidden">
              <a:xfrm>
                <a:off x="3797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9" name="Rectangle 2530"/>
              <p:cNvSpPr>
                <a:spLocks noChangeArrowheads="1"/>
              </p:cNvSpPr>
              <p:nvPr userDrawn="1"/>
            </p:nvSpPr>
            <p:spPr bwMode="hidden">
              <a:xfrm>
                <a:off x="3884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0" name="Rectangle 2531"/>
              <p:cNvSpPr>
                <a:spLocks noChangeArrowheads="1"/>
              </p:cNvSpPr>
              <p:nvPr userDrawn="1"/>
            </p:nvSpPr>
            <p:spPr bwMode="hidden">
              <a:xfrm>
                <a:off x="3970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1" name="Rectangle 2532"/>
              <p:cNvSpPr>
                <a:spLocks noChangeArrowheads="1"/>
              </p:cNvSpPr>
              <p:nvPr userDrawn="1"/>
            </p:nvSpPr>
            <p:spPr bwMode="hidden">
              <a:xfrm>
                <a:off x="4056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2" name="Rectangle 2533"/>
              <p:cNvSpPr>
                <a:spLocks noChangeArrowheads="1"/>
              </p:cNvSpPr>
              <p:nvPr userDrawn="1"/>
            </p:nvSpPr>
            <p:spPr bwMode="hidden">
              <a:xfrm>
                <a:off x="4142" y="3607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3" name="Rectangle 2534"/>
              <p:cNvSpPr>
                <a:spLocks noChangeArrowheads="1"/>
              </p:cNvSpPr>
              <p:nvPr userDrawn="1"/>
            </p:nvSpPr>
            <p:spPr bwMode="hidden">
              <a:xfrm>
                <a:off x="4229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4" name="Rectangle 2535"/>
              <p:cNvSpPr>
                <a:spLocks noChangeArrowheads="1"/>
              </p:cNvSpPr>
              <p:nvPr userDrawn="1"/>
            </p:nvSpPr>
            <p:spPr bwMode="hidden">
              <a:xfrm>
                <a:off x="4315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5" name="Rectangle 2536"/>
              <p:cNvSpPr>
                <a:spLocks noChangeArrowheads="1"/>
              </p:cNvSpPr>
              <p:nvPr userDrawn="1"/>
            </p:nvSpPr>
            <p:spPr bwMode="hidden">
              <a:xfrm>
                <a:off x="4401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6" name="Rectangle 2537"/>
              <p:cNvSpPr>
                <a:spLocks noChangeArrowheads="1"/>
              </p:cNvSpPr>
              <p:nvPr userDrawn="1"/>
            </p:nvSpPr>
            <p:spPr bwMode="hidden">
              <a:xfrm>
                <a:off x="4487" y="3607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7" name="Rectangle 2538"/>
              <p:cNvSpPr>
                <a:spLocks noChangeArrowheads="1"/>
              </p:cNvSpPr>
              <p:nvPr userDrawn="1"/>
            </p:nvSpPr>
            <p:spPr bwMode="hidden">
              <a:xfrm>
                <a:off x="4574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8" name="Rectangle 2539"/>
              <p:cNvSpPr>
                <a:spLocks noChangeArrowheads="1"/>
              </p:cNvSpPr>
              <p:nvPr userDrawn="1"/>
            </p:nvSpPr>
            <p:spPr bwMode="hidden">
              <a:xfrm>
                <a:off x="4660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9" name="Rectangle 2540"/>
              <p:cNvSpPr>
                <a:spLocks noChangeArrowheads="1"/>
              </p:cNvSpPr>
              <p:nvPr userDrawn="1"/>
            </p:nvSpPr>
            <p:spPr bwMode="hidden">
              <a:xfrm>
                <a:off x="4746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0" name="Rectangle 2541"/>
              <p:cNvSpPr>
                <a:spLocks noChangeArrowheads="1"/>
              </p:cNvSpPr>
              <p:nvPr userDrawn="1"/>
            </p:nvSpPr>
            <p:spPr bwMode="hidden">
              <a:xfrm>
                <a:off x="4832" y="3607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1" name="Rectangle 2542"/>
              <p:cNvSpPr>
                <a:spLocks noChangeArrowheads="1"/>
              </p:cNvSpPr>
              <p:nvPr userDrawn="1"/>
            </p:nvSpPr>
            <p:spPr bwMode="hidden">
              <a:xfrm>
                <a:off x="4919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2" name="Rectangle 2543"/>
              <p:cNvSpPr>
                <a:spLocks noChangeArrowheads="1"/>
              </p:cNvSpPr>
              <p:nvPr userDrawn="1"/>
            </p:nvSpPr>
            <p:spPr bwMode="hidden">
              <a:xfrm>
                <a:off x="5005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3" name="Rectangle 2544"/>
              <p:cNvSpPr>
                <a:spLocks noChangeArrowheads="1"/>
              </p:cNvSpPr>
              <p:nvPr userDrawn="1"/>
            </p:nvSpPr>
            <p:spPr bwMode="hidden">
              <a:xfrm>
                <a:off x="5091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4" name="Rectangle 2545"/>
              <p:cNvSpPr>
                <a:spLocks noChangeArrowheads="1"/>
              </p:cNvSpPr>
              <p:nvPr userDrawn="1"/>
            </p:nvSpPr>
            <p:spPr bwMode="hidden">
              <a:xfrm>
                <a:off x="5178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5" name="Rectangle 2546"/>
              <p:cNvSpPr>
                <a:spLocks noChangeArrowheads="1"/>
              </p:cNvSpPr>
              <p:nvPr userDrawn="1"/>
            </p:nvSpPr>
            <p:spPr bwMode="hidden">
              <a:xfrm>
                <a:off x="5264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6" name="Rectangle 2547"/>
              <p:cNvSpPr>
                <a:spLocks noChangeArrowheads="1"/>
              </p:cNvSpPr>
              <p:nvPr userDrawn="1"/>
            </p:nvSpPr>
            <p:spPr bwMode="hidden">
              <a:xfrm>
                <a:off x="5350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49" name="Group 2749"/>
            <p:cNvGrpSpPr>
              <a:grpSpLocks/>
            </p:cNvGrpSpPr>
            <p:nvPr/>
          </p:nvGrpSpPr>
          <p:grpSpPr bwMode="auto">
            <a:xfrm>
              <a:off x="2" y="3607"/>
              <a:ext cx="5736" cy="302"/>
              <a:chOff x="2" y="3607"/>
              <a:chExt cx="5736" cy="302"/>
            </a:xfrm>
          </p:grpSpPr>
          <p:sp>
            <p:nvSpPr>
              <p:cNvPr id="1427" name="Rectangle 2549"/>
              <p:cNvSpPr>
                <a:spLocks noChangeArrowheads="1"/>
              </p:cNvSpPr>
              <p:nvPr userDrawn="1"/>
            </p:nvSpPr>
            <p:spPr bwMode="hidden">
              <a:xfrm>
                <a:off x="5436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8" name="Rectangle 2550"/>
              <p:cNvSpPr>
                <a:spLocks noChangeArrowheads="1"/>
              </p:cNvSpPr>
              <p:nvPr userDrawn="1"/>
            </p:nvSpPr>
            <p:spPr bwMode="hidden">
              <a:xfrm>
                <a:off x="5523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9" name="Rectangle 2551"/>
              <p:cNvSpPr>
                <a:spLocks noChangeArrowheads="1"/>
              </p:cNvSpPr>
              <p:nvPr userDrawn="1"/>
            </p:nvSpPr>
            <p:spPr bwMode="hidden">
              <a:xfrm>
                <a:off x="5609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0" name="Rectangle 2552"/>
              <p:cNvSpPr>
                <a:spLocks noChangeArrowheads="1"/>
              </p:cNvSpPr>
              <p:nvPr userDrawn="1"/>
            </p:nvSpPr>
            <p:spPr bwMode="hidden">
              <a:xfrm>
                <a:off x="5695" y="3607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1" name="Rectangle 2553"/>
              <p:cNvSpPr>
                <a:spLocks noChangeArrowheads="1"/>
              </p:cNvSpPr>
              <p:nvPr userDrawn="1"/>
            </p:nvSpPr>
            <p:spPr bwMode="hidden">
              <a:xfrm>
                <a:off x="2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2" name="Rectangle 2554"/>
              <p:cNvSpPr>
                <a:spLocks noChangeArrowheads="1"/>
              </p:cNvSpPr>
              <p:nvPr userDrawn="1"/>
            </p:nvSpPr>
            <p:spPr bwMode="hidden">
              <a:xfrm>
                <a:off x="88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3" name="Rectangle 2555"/>
              <p:cNvSpPr>
                <a:spLocks noChangeArrowheads="1"/>
              </p:cNvSpPr>
              <p:nvPr userDrawn="1"/>
            </p:nvSpPr>
            <p:spPr bwMode="hidden">
              <a:xfrm>
                <a:off x="174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" name="Rectangle 2556"/>
              <p:cNvSpPr>
                <a:spLocks noChangeArrowheads="1"/>
              </p:cNvSpPr>
              <p:nvPr userDrawn="1"/>
            </p:nvSpPr>
            <p:spPr bwMode="hidden">
              <a:xfrm>
                <a:off x="261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" name="Rectangle 2557"/>
              <p:cNvSpPr>
                <a:spLocks noChangeArrowheads="1"/>
              </p:cNvSpPr>
              <p:nvPr userDrawn="1"/>
            </p:nvSpPr>
            <p:spPr bwMode="hidden">
              <a:xfrm>
                <a:off x="347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" name="Rectangle 2558"/>
              <p:cNvSpPr>
                <a:spLocks noChangeArrowheads="1"/>
              </p:cNvSpPr>
              <p:nvPr userDrawn="1"/>
            </p:nvSpPr>
            <p:spPr bwMode="hidden">
              <a:xfrm>
                <a:off x="433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7" name="Rectangle 2559"/>
              <p:cNvSpPr>
                <a:spLocks noChangeArrowheads="1"/>
              </p:cNvSpPr>
              <p:nvPr userDrawn="1"/>
            </p:nvSpPr>
            <p:spPr bwMode="hidden">
              <a:xfrm>
                <a:off x="519" y="3693"/>
                <a:ext cx="44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" name="Rectangle 2560"/>
              <p:cNvSpPr>
                <a:spLocks noChangeArrowheads="1"/>
              </p:cNvSpPr>
              <p:nvPr userDrawn="1"/>
            </p:nvSpPr>
            <p:spPr bwMode="hidden">
              <a:xfrm>
                <a:off x="606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9" name="Rectangle 2561"/>
              <p:cNvSpPr>
                <a:spLocks noChangeArrowheads="1"/>
              </p:cNvSpPr>
              <p:nvPr userDrawn="1"/>
            </p:nvSpPr>
            <p:spPr bwMode="hidden">
              <a:xfrm>
                <a:off x="692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0" name="Rectangle 2562"/>
              <p:cNvSpPr>
                <a:spLocks noChangeArrowheads="1"/>
              </p:cNvSpPr>
              <p:nvPr userDrawn="1"/>
            </p:nvSpPr>
            <p:spPr bwMode="hidden">
              <a:xfrm>
                <a:off x="778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" name="Rectangle 2563"/>
              <p:cNvSpPr>
                <a:spLocks noChangeArrowheads="1"/>
              </p:cNvSpPr>
              <p:nvPr userDrawn="1"/>
            </p:nvSpPr>
            <p:spPr bwMode="hidden">
              <a:xfrm>
                <a:off x="864" y="3693"/>
                <a:ext cx="44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2" name="Rectangle 2564"/>
              <p:cNvSpPr>
                <a:spLocks noChangeArrowheads="1"/>
              </p:cNvSpPr>
              <p:nvPr userDrawn="1"/>
            </p:nvSpPr>
            <p:spPr bwMode="hidden">
              <a:xfrm>
                <a:off x="951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3" name="Rectangle 2565"/>
              <p:cNvSpPr>
                <a:spLocks noChangeArrowheads="1"/>
              </p:cNvSpPr>
              <p:nvPr userDrawn="1"/>
            </p:nvSpPr>
            <p:spPr bwMode="hidden">
              <a:xfrm>
                <a:off x="1037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4" name="Rectangle 2566"/>
              <p:cNvSpPr>
                <a:spLocks noChangeArrowheads="1"/>
              </p:cNvSpPr>
              <p:nvPr userDrawn="1"/>
            </p:nvSpPr>
            <p:spPr bwMode="hidden">
              <a:xfrm>
                <a:off x="1123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5" name="Rectangle 2567"/>
              <p:cNvSpPr>
                <a:spLocks noChangeArrowheads="1"/>
              </p:cNvSpPr>
              <p:nvPr userDrawn="1"/>
            </p:nvSpPr>
            <p:spPr bwMode="hidden">
              <a:xfrm>
                <a:off x="1209" y="3693"/>
                <a:ext cx="44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6" name="Rectangle 2568"/>
              <p:cNvSpPr>
                <a:spLocks noChangeArrowheads="1"/>
              </p:cNvSpPr>
              <p:nvPr userDrawn="1"/>
            </p:nvSpPr>
            <p:spPr bwMode="hidden">
              <a:xfrm>
                <a:off x="1296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7" name="Rectangle 2569"/>
              <p:cNvSpPr>
                <a:spLocks noChangeArrowheads="1"/>
              </p:cNvSpPr>
              <p:nvPr userDrawn="1"/>
            </p:nvSpPr>
            <p:spPr bwMode="hidden">
              <a:xfrm>
                <a:off x="1382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8" name="Rectangle 2570"/>
              <p:cNvSpPr>
                <a:spLocks noChangeArrowheads="1"/>
              </p:cNvSpPr>
              <p:nvPr userDrawn="1"/>
            </p:nvSpPr>
            <p:spPr bwMode="hidden">
              <a:xfrm>
                <a:off x="1468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9" name="Rectangle 2571"/>
              <p:cNvSpPr>
                <a:spLocks noChangeArrowheads="1"/>
              </p:cNvSpPr>
              <p:nvPr userDrawn="1"/>
            </p:nvSpPr>
            <p:spPr bwMode="hidden">
              <a:xfrm>
                <a:off x="1555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0" name="Rectangle 2572"/>
              <p:cNvSpPr>
                <a:spLocks noChangeArrowheads="1"/>
              </p:cNvSpPr>
              <p:nvPr userDrawn="1"/>
            </p:nvSpPr>
            <p:spPr bwMode="hidden">
              <a:xfrm>
                <a:off x="1641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1" name="Rectangle 2573"/>
              <p:cNvSpPr>
                <a:spLocks noChangeArrowheads="1"/>
              </p:cNvSpPr>
              <p:nvPr userDrawn="1"/>
            </p:nvSpPr>
            <p:spPr bwMode="hidden">
              <a:xfrm>
                <a:off x="1727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2" name="Rectangle 2574"/>
              <p:cNvSpPr>
                <a:spLocks noChangeArrowheads="1"/>
              </p:cNvSpPr>
              <p:nvPr userDrawn="1"/>
            </p:nvSpPr>
            <p:spPr bwMode="hidden">
              <a:xfrm>
                <a:off x="1813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3" name="Rectangle 2575"/>
              <p:cNvSpPr>
                <a:spLocks noChangeArrowheads="1"/>
              </p:cNvSpPr>
              <p:nvPr userDrawn="1"/>
            </p:nvSpPr>
            <p:spPr bwMode="hidden">
              <a:xfrm>
                <a:off x="1900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" name="Rectangle 2576"/>
              <p:cNvSpPr>
                <a:spLocks noChangeArrowheads="1"/>
              </p:cNvSpPr>
              <p:nvPr userDrawn="1"/>
            </p:nvSpPr>
            <p:spPr bwMode="hidden">
              <a:xfrm>
                <a:off x="1986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5" name="Rectangle 2577"/>
              <p:cNvSpPr>
                <a:spLocks noChangeArrowheads="1"/>
              </p:cNvSpPr>
              <p:nvPr userDrawn="1"/>
            </p:nvSpPr>
            <p:spPr bwMode="hidden">
              <a:xfrm>
                <a:off x="2072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6" name="Rectangle 2578"/>
              <p:cNvSpPr>
                <a:spLocks noChangeArrowheads="1"/>
              </p:cNvSpPr>
              <p:nvPr userDrawn="1"/>
            </p:nvSpPr>
            <p:spPr bwMode="hidden">
              <a:xfrm>
                <a:off x="2158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7" name="Rectangle 2579"/>
              <p:cNvSpPr>
                <a:spLocks noChangeArrowheads="1"/>
              </p:cNvSpPr>
              <p:nvPr userDrawn="1"/>
            </p:nvSpPr>
            <p:spPr bwMode="hidden">
              <a:xfrm>
                <a:off x="2245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8" name="Rectangle 2580"/>
              <p:cNvSpPr>
                <a:spLocks noChangeArrowheads="1"/>
              </p:cNvSpPr>
              <p:nvPr userDrawn="1"/>
            </p:nvSpPr>
            <p:spPr bwMode="hidden">
              <a:xfrm>
                <a:off x="2331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9" name="Rectangle 2581"/>
              <p:cNvSpPr>
                <a:spLocks noChangeArrowheads="1"/>
              </p:cNvSpPr>
              <p:nvPr userDrawn="1"/>
            </p:nvSpPr>
            <p:spPr bwMode="hidden">
              <a:xfrm>
                <a:off x="2417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0" name="Rectangle 2582"/>
              <p:cNvSpPr>
                <a:spLocks noChangeArrowheads="1"/>
              </p:cNvSpPr>
              <p:nvPr userDrawn="1"/>
            </p:nvSpPr>
            <p:spPr bwMode="hidden">
              <a:xfrm>
                <a:off x="2503" y="3693"/>
                <a:ext cx="44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1" name="Rectangle 2583"/>
              <p:cNvSpPr>
                <a:spLocks noChangeArrowheads="1"/>
              </p:cNvSpPr>
              <p:nvPr userDrawn="1"/>
            </p:nvSpPr>
            <p:spPr bwMode="hidden">
              <a:xfrm>
                <a:off x="2590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2" name="Rectangle 2584"/>
              <p:cNvSpPr>
                <a:spLocks noChangeArrowheads="1"/>
              </p:cNvSpPr>
              <p:nvPr userDrawn="1"/>
            </p:nvSpPr>
            <p:spPr bwMode="hidden">
              <a:xfrm>
                <a:off x="2676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3" name="Rectangle 2585"/>
              <p:cNvSpPr>
                <a:spLocks noChangeArrowheads="1"/>
              </p:cNvSpPr>
              <p:nvPr userDrawn="1"/>
            </p:nvSpPr>
            <p:spPr bwMode="hidden">
              <a:xfrm>
                <a:off x="2762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4" name="Rectangle 2586"/>
              <p:cNvSpPr>
                <a:spLocks noChangeArrowheads="1"/>
              </p:cNvSpPr>
              <p:nvPr userDrawn="1"/>
            </p:nvSpPr>
            <p:spPr bwMode="hidden">
              <a:xfrm>
                <a:off x="2848" y="3693"/>
                <a:ext cx="44" cy="43"/>
              </a:xfrm>
              <a:prstGeom prst="rect">
                <a:avLst/>
              </a:prstGeom>
              <a:solidFill>
                <a:srgbClr val="62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5" name="Rectangle 2587"/>
              <p:cNvSpPr>
                <a:spLocks noChangeArrowheads="1"/>
              </p:cNvSpPr>
              <p:nvPr userDrawn="1"/>
            </p:nvSpPr>
            <p:spPr bwMode="hidden">
              <a:xfrm>
                <a:off x="2935" y="3693"/>
                <a:ext cx="43" cy="43"/>
              </a:xfrm>
              <a:prstGeom prst="rect">
                <a:avLst/>
              </a:prstGeom>
              <a:solidFill>
                <a:srgbClr val="62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6" name="Rectangle 2588"/>
              <p:cNvSpPr>
                <a:spLocks noChangeArrowheads="1"/>
              </p:cNvSpPr>
              <p:nvPr userDrawn="1"/>
            </p:nvSpPr>
            <p:spPr bwMode="hidden">
              <a:xfrm>
                <a:off x="3021" y="3693"/>
                <a:ext cx="43" cy="43"/>
              </a:xfrm>
              <a:prstGeom prst="rect">
                <a:avLst/>
              </a:prstGeom>
              <a:solidFill>
                <a:srgbClr val="62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7" name="Rectangle 2589"/>
              <p:cNvSpPr>
                <a:spLocks noChangeArrowheads="1"/>
              </p:cNvSpPr>
              <p:nvPr userDrawn="1"/>
            </p:nvSpPr>
            <p:spPr bwMode="hidden">
              <a:xfrm>
                <a:off x="3107" y="3693"/>
                <a:ext cx="43" cy="43"/>
              </a:xfrm>
              <a:prstGeom prst="rect">
                <a:avLst/>
              </a:prstGeom>
              <a:solidFill>
                <a:srgbClr val="62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8" name="Rectangle 2590"/>
              <p:cNvSpPr>
                <a:spLocks noChangeArrowheads="1"/>
              </p:cNvSpPr>
              <p:nvPr userDrawn="1"/>
            </p:nvSpPr>
            <p:spPr bwMode="hidden">
              <a:xfrm>
                <a:off x="3194" y="3693"/>
                <a:ext cx="43" cy="43"/>
              </a:xfrm>
              <a:prstGeom prst="rect">
                <a:avLst/>
              </a:prstGeom>
              <a:solidFill>
                <a:srgbClr val="62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9" name="Rectangle 2591"/>
              <p:cNvSpPr>
                <a:spLocks noChangeArrowheads="1"/>
              </p:cNvSpPr>
              <p:nvPr userDrawn="1"/>
            </p:nvSpPr>
            <p:spPr bwMode="hidden">
              <a:xfrm>
                <a:off x="3280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0" name="Rectangle 2592"/>
              <p:cNvSpPr>
                <a:spLocks noChangeArrowheads="1"/>
              </p:cNvSpPr>
              <p:nvPr userDrawn="1"/>
            </p:nvSpPr>
            <p:spPr bwMode="hidden">
              <a:xfrm>
                <a:off x="3366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1" name="Rectangle 2593"/>
              <p:cNvSpPr>
                <a:spLocks noChangeArrowheads="1"/>
              </p:cNvSpPr>
              <p:nvPr userDrawn="1"/>
            </p:nvSpPr>
            <p:spPr bwMode="hidden">
              <a:xfrm>
                <a:off x="3452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2" name="Rectangle 2594"/>
              <p:cNvSpPr>
                <a:spLocks noChangeArrowheads="1"/>
              </p:cNvSpPr>
              <p:nvPr userDrawn="1"/>
            </p:nvSpPr>
            <p:spPr bwMode="hidden">
              <a:xfrm>
                <a:off x="3539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3" name="Rectangle 2595"/>
              <p:cNvSpPr>
                <a:spLocks noChangeArrowheads="1"/>
              </p:cNvSpPr>
              <p:nvPr userDrawn="1"/>
            </p:nvSpPr>
            <p:spPr bwMode="hidden">
              <a:xfrm>
                <a:off x="3625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4" name="Rectangle 2596"/>
              <p:cNvSpPr>
                <a:spLocks noChangeArrowheads="1"/>
              </p:cNvSpPr>
              <p:nvPr userDrawn="1"/>
            </p:nvSpPr>
            <p:spPr bwMode="hidden">
              <a:xfrm>
                <a:off x="3711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5" name="Rectangle 2597"/>
              <p:cNvSpPr>
                <a:spLocks noChangeArrowheads="1"/>
              </p:cNvSpPr>
              <p:nvPr userDrawn="1"/>
            </p:nvSpPr>
            <p:spPr bwMode="hidden">
              <a:xfrm>
                <a:off x="3797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6" name="Rectangle 2598"/>
              <p:cNvSpPr>
                <a:spLocks noChangeArrowheads="1"/>
              </p:cNvSpPr>
              <p:nvPr userDrawn="1"/>
            </p:nvSpPr>
            <p:spPr bwMode="hidden">
              <a:xfrm>
                <a:off x="3884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7" name="Rectangle 2599"/>
              <p:cNvSpPr>
                <a:spLocks noChangeArrowheads="1"/>
              </p:cNvSpPr>
              <p:nvPr userDrawn="1"/>
            </p:nvSpPr>
            <p:spPr bwMode="hidden">
              <a:xfrm>
                <a:off x="3970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8" name="Rectangle 2600"/>
              <p:cNvSpPr>
                <a:spLocks noChangeArrowheads="1"/>
              </p:cNvSpPr>
              <p:nvPr userDrawn="1"/>
            </p:nvSpPr>
            <p:spPr bwMode="hidden">
              <a:xfrm>
                <a:off x="4056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9" name="Rectangle 2601"/>
              <p:cNvSpPr>
                <a:spLocks noChangeArrowheads="1"/>
              </p:cNvSpPr>
              <p:nvPr userDrawn="1"/>
            </p:nvSpPr>
            <p:spPr bwMode="hidden">
              <a:xfrm>
                <a:off x="4142" y="3693"/>
                <a:ext cx="44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0" name="Rectangle 2602"/>
              <p:cNvSpPr>
                <a:spLocks noChangeArrowheads="1"/>
              </p:cNvSpPr>
              <p:nvPr userDrawn="1"/>
            </p:nvSpPr>
            <p:spPr bwMode="hidden">
              <a:xfrm>
                <a:off x="4229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1" name="Rectangle 2603"/>
              <p:cNvSpPr>
                <a:spLocks noChangeArrowheads="1"/>
              </p:cNvSpPr>
              <p:nvPr userDrawn="1"/>
            </p:nvSpPr>
            <p:spPr bwMode="hidden">
              <a:xfrm>
                <a:off x="4315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2" name="Rectangle 2604"/>
              <p:cNvSpPr>
                <a:spLocks noChangeArrowheads="1"/>
              </p:cNvSpPr>
              <p:nvPr userDrawn="1"/>
            </p:nvSpPr>
            <p:spPr bwMode="hidden">
              <a:xfrm>
                <a:off x="4401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3" name="Rectangle 2605"/>
              <p:cNvSpPr>
                <a:spLocks noChangeArrowheads="1"/>
              </p:cNvSpPr>
              <p:nvPr userDrawn="1"/>
            </p:nvSpPr>
            <p:spPr bwMode="hidden">
              <a:xfrm>
                <a:off x="4487" y="3693"/>
                <a:ext cx="44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4" name="Rectangle 2606"/>
              <p:cNvSpPr>
                <a:spLocks noChangeArrowheads="1"/>
              </p:cNvSpPr>
              <p:nvPr userDrawn="1"/>
            </p:nvSpPr>
            <p:spPr bwMode="hidden">
              <a:xfrm>
                <a:off x="4574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5" name="Rectangle 2607"/>
              <p:cNvSpPr>
                <a:spLocks noChangeArrowheads="1"/>
              </p:cNvSpPr>
              <p:nvPr userDrawn="1"/>
            </p:nvSpPr>
            <p:spPr bwMode="hidden">
              <a:xfrm>
                <a:off x="4660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6" name="Rectangle 2608"/>
              <p:cNvSpPr>
                <a:spLocks noChangeArrowheads="1"/>
              </p:cNvSpPr>
              <p:nvPr userDrawn="1"/>
            </p:nvSpPr>
            <p:spPr bwMode="hidden">
              <a:xfrm>
                <a:off x="4746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7" name="Rectangle 2609"/>
              <p:cNvSpPr>
                <a:spLocks noChangeArrowheads="1"/>
              </p:cNvSpPr>
              <p:nvPr userDrawn="1"/>
            </p:nvSpPr>
            <p:spPr bwMode="hidden">
              <a:xfrm>
                <a:off x="4832" y="3693"/>
                <a:ext cx="44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8" name="Rectangle 2610"/>
              <p:cNvSpPr>
                <a:spLocks noChangeArrowheads="1"/>
              </p:cNvSpPr>
              <p:nvPr userDrawn="1"/>
            </p:nvSpPr>
            <p:spPr bwMode="hidden">
              <a:xfrm>
                <a:off x="4919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9" name="Rectangle 2611"/>
              <p:cNvSpPr>
                <a:spLocks noChangeArrowheads="1"/>
              </p:cNvSpPr>
              <p:nvPr userDrawn="1"/>
            </p:nvSpPr>
            <p:spPr bwMode="hidden">
              <a:xfrm>
                <a:off x="5005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0" name="Rectangle 2612"/>
              <p:cNvSpPr>
                <a:spLocks noChangeArrowheads="1"/>
              </p:cNvSpPr>
              <p:nvPr userDrawn="1"/>
            </p:nvSpPr>
            <p:spPr bwMode="hidden">
              <a:xfrm>
                <a:off x="5091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1" name="Rectangle 2613"/>
              <p:cNvSpPr>
                <a:spLocks noChangeArrowheads="1"/>
              </p:cNvSpPr>
              <p:nvPr userDrawn="1"/>
            </p:nvSpPr>
            <p:spPr bwMode="hidden">
              <a:xfrm>
                <a:off x="5178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2" name="Rectangle 2614"/>
              <p:cNvSpPr>
                <a:spLocks noChangeArrowheads="1"/>
              </p:cNvSpPr>
              <p:nvPr userDrawn="1"/>
            </p:nvSpPr>
            <p:spPr bwMode="hidden">
              <a:xfrm>
                <a:off x="5264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3" name="Rectangle 2615"/>
              <p:cNvSpPr>
                <a:spLocks noChangeArrowheads="1"/>
              </p:cNvSpPr>
              <p:nvPr userDrawn="1"/>
            </p:nvSpPr>
            <p:spPr bwMode="hidden">
              <a:xfrm>
                <a:off x="5350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4" name="Rectangle 2616"/>
              <p:cNvSpPr>
                <a:spLocks noChangeArrowheads="1"/>
              </p:cNvSpPr>
              <p:nvPr userDrawn="1"/>
            </p:nvSpPr>
            <p:spPr bwMode="hidden">
              <a:xfrm>
                <a:off x="5436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5" name="Rectangle 2617"/>
              <p:cNvSpPr>
                <a:spLocks noChangeArrowheads="1"/>
              </p:cNvSpPr>
              <p:nvPr userDrawn="1"/>
            </p:nvSpPr>
            <p:spPr bwMode="hidden">
              <a:xfrm>
                <a:off x="5523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6" name="Rectangle 2618"/>
              <p:cNvSpPr>
                <a:spLocks noChangeArrowheads="1"/>
              </p:cNvSpPr>
              <p:nvPr userDrawn="1"/>
            </p:nvSpPr>
            <p:spPr bwMode="hidden">
              <a:xfrm>
                <a:off x="5609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7" name="Rectangle 2619"/>
              <p:cNvSpPr>
                <a:spLocks noChangeArrowheads="1"/>
              </p:cNvSpPr>
              <p:nvPr userDrawn="1"/>
            </p:nvSpPr>
            <p:spPr bwMode="hidden">
              <a:xfrm>
                <a:off x="5695" y="3693"/>
                <a:ext cx="43" cy="43"/>
              </a:xfrm>
              <a:prstGeom prst="rect">
                <a:avLst/>
              </a:prstGeom>
              <a:solidFill>
                <a:srgbClr val="5089B6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8" name="Rectangle 2620"/>
              <p:cNvSpPr>
                <a:spLocks noChangeArrowheads="1"/>
              </p:cNvSpPr>
              <p:nvPr userDrawn="1"/>
            </p:nvSpPr>
            <p:spPr bwMode="hidden">
              <a:xfrm>
                <a:off x="2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9" name="Rectangle 2621"/>
              <p:cNvSpPr>
                <a:spLocks noChangeArrowheads="1"/>
              </p:cNvSpPr>
              <p:nvPr userDrawn="1"/>
            </p:nvSpPr>
            <p:spPr bwMode="hidden">
              <a:xfrm>
                <a:off x="88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0" name="Rectangle 2622"/>
              <p:cNvSpPr>
                <a:spLocks noChangeArrowheads="1"/>
              </p:cNvSpPr>
              <p:nvPr userDrawn="1"/>
            </p:nvSpPr>
            <p:spPr bwMode="hidden">
              <a:xfrm>
                <a:off x="174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1" name="Rectangle 2623"/>
              <p:cNvSpPr>
                <a:spLocks noChangeArrowheads="1"/>
              </p:cNvSpPr>
              <p:nvPr userDrawn="1"/>
            </p:nvSpPr>
            <p:spPr bwMode="hidden">
              <a:xfrm>
                <a:off x="261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2" name="Rectangle 2624"/>
              <p:cNvSpPr>
                <a:spLocks noChangeArrowheads="1"/>
              </p:cNvSpPr>
              <p:nvPr userDrawn="1"/>
            </p:nvSpPr>
            <p:spPr bwMode="hidden">
              <a:xfrm>
                <a:off x="347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3" name="Rectangle 2625"/>
              <p:cNvSpPr>
                <a:spLocks noChangeArrowheads="1"/>
              </p:cNvSpPr>
              <p:nvPr userDrawn="1"/>
            </p:nvSpPr>
            <p:spPr bwMode="hidden">
              <a:xfrm>
                <a:off x="433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4" name="Rectangle 2626"/>
              <p:cNvSpPr>
                <a:spLocks noChangeArrowheads="1"/>
              </p:cNvSpPr>
              <p:nvPr userDrawn="1"/>
            </p:nvSpPr>
            <p:spPr bwMode="hidden">
              <a:xfrm>
                <a:off x="519" y="3779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5" name="Rectangle 2627"/>
              <p:cNvSpPr>
                <a:spLocks noChangeArrowheads="1"/>
              </p:cNvSpPr>
              <p:nvPr userDrawn="1"/>
            </p:nvSpPr>
            <p:spPr bwMode="hidden">
              <a:xfrm>
                <a:off x="606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6" name="Rectangle 2628"/>
              <p:cNvSpPr>
                <a:spLocks noChangeArrowheads="1"/>
              </p:cNvSpPr>
              <p:nvPr userDrawn="1"/>
            </p:nvSpPr>
            <p:spPr bwMode="hidden">
              <a:xfrm>
                <a:off x="692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7" name="Rectangle 2629"/>
              <p:cNvSpPr>
                <a:spLocks noChangeArrowheads="1"/>
              </p:cNvSpPr>
              <p:nvPr userDrawn="1"/>
            </p:nvSpPr>
            <p:spPr bwMode="hidden">
              <a:xfrm>
                <a:off x="778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8" name="Rectangle 2630"/>
              <p:cNvSpPr>
                <a:spLocks noChangeArrowheads="1"/>
              </p:cNvSpPr>
              <p:nvPr userDrawn="1"/>
            </p:nvSpPr>
            <p:spPr bwMode="hidden">
              <a:xfrm>
                <a:off x="864" y="3779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9" name="Rectangle 2631"/>
              <p:cNvSpPr>
                <a:spLocks noChangeArrowheads="1"/>
              </p:cNvSpPr>
              <p:nvPr userDrawn="1"/>
            </p:nvSpPr>
            <p:spPr bwMode="hidden">
              <a:xfrm>
                <a:off x="951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0" name="Rectangle 2632"/>
              <p:cNvSpPr>
                <a:spLocks noChangeArrowheads="1"/>
              </p:cNvSpPr>
              <p:nvPr userDrawn="1"/>
            </p:nvSpPr>
            <p:spPr bwMode="hidden">
              <a:xfrm>
                <a:off x="1037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1" name="Rectangle 2633"/>
              <p:cNvSpPr>
                <a:spLocks noChangeArrowheads="1"/>
              </p:cNvSpPr>
              <p:nvPr userDrawn="1"/>
            </p:nvSpPr>
            <p:spPr bwMode="hidden">
              <a:xfrm>
                <a:off x="1123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2" name="Rectangle 2634"/>
              <p:cNvSpPr>
                <a:spLocks noChangeArrowheads="1"/>
              </p:cNvSpPr>
              <p:nvPr userDrawn="1"/>
            </p:nvSpPr>
            <p:spPr bwMode="hidden">
              <a:xfrm>
                <a:off x="1209" y="3779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3" name="Rectangle 2635"/>
              <p:cNvSpPr>
                <a:spLocks noChangeArrowheads="1"/>
              </p:cNvSpPr>
              <p:nvPr userDrawn="1"/>
            </p:nvSpPr>
            <p:spPr bwMode="hidden">
              <a:xfrm>
                <a:off x="1296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4" name="Rectangle 2636"/>
              <p:cNvSpPr>
                <a:spLocks noChangeArrowheads="1"/>
              </p:cNvSpPr>
              <p:nvPr userDrawn="1"/>
            </p:nvSpPr>
            <p:spPr bwMode="hidden">
              <a:xfrm>
                <a:off x="1382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5" name="Rectangle 2637"/>
              <p:cNvSpPr>
                <a:spLocks noChangeArrowheads="1"/>
              </p:cNvSpPr>
              <p:nvPr userDrawn="1"/>
            </p:nvSpPr>
            <p:spPr bwMode="hidden">
              <a:xfrm>
                <a:off x="1468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6" name="Rectangle 2638"/>
              <p:cNvSpPr>
                <a:spLocks noChangeArrowheads="1"/>
              </p:cNvSpPr>
              <p:nvPr userDrawn="1"/>
            </p:nvSpPr>
            <p:spPr bwMode="hidden">
              <a:xfrm>
                <a:off x="1555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7" name="Rectangle 2639"/>
              <p:cNvSpPr>
                <a:spLocks noChangeArrowheads="1"/>
              </p:cNvSpPr>
              <p:nvPr userDrawn="1"/>
            </p:nvSpPr>
            <p:spPr bwMode="hidden">
              <a:xfrm>
                <a:off x="1641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8" name="Rectangle 2640"/>
              <p:cNvSpPr>
                <a:spLocks noChangeArrowheads="1"/>
              </p:cNvSpPr>
              <p:nvPr userDrawn="1"/>
            </p:nvSpPr>
            <p:spPr bwMode="hidden">
              <a:xfrm>
                <a:off x="1727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9" name="Rectangle 2641"/>
              <p:cNvSpPr>
                <a:spLocks noChangeArrowheads="1"/>
              </p:cNvSpPr>
              <p:nvPr userDrawn="1"/>
            </p:nvSpPr>
            <p:spPr bwMode="hidden">
              <a:xfrm>
                <a:off x="1813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0" name="Rectangle 2642"/>
              <p:cNvSpPr>
                <a:spLocks noChangeArrowheads="1"/>
              </p:cNvSpPr>
              <p:nvPr userDrawn="1"/>
            </p:nvSpPr>
            <p:spPr bwMode="hidden">
              <a:xfrm>
                <a:off x="1900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1" name="Rectangle 2643"/>
              <p:cNvSpPr>
                <a:spLocks noChangeArrowheads="1"/>
              </p:cNvSpPr>
              <p:nvPr userDrawn="1"/>
            </p:nvSpPr>
            <p:spPr bwMode="hidden">
              <a:xfrm>
                <a:off x="1986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2" name="Rectangle 2644"/>
              <p:cNvSpPr>
                <a:spLocks noChangeArrowheads="1"/>
              </p:cNvSpPr>
              <p:nvPr userDrawn="1"/>
            </p:nvSpPr>
            <p:spPr bwMode="hidden">
              <a:xfrm>
                <a:off x="2072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3" name="Rectangle 2645"/>
              <p:cNvSpPr>
                <a:spLocks noChangeArrowheads="1"/>
              </p:cNvSpPr>
              <p:nvPr userDrawn="1"/>
            </p:nvSpPr>
            <p:spPr bwMode="hidden">
              <a:xfrm>
                <a:off x="2158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4" name="Rectangle 2646"/>
              <p:cNvSpPr>
                <a:spLocks noChangeArrowheads="1"/>
              </p:cNvSpPr>
              <p:nvPr userDrawn="1"/>
            </p:nvSpPr>
            <p:spPr bwMode="hidden">
              <a:xfrm>
                <a:off x="2245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5" name="Rectangle 2647"/>
              <p:cNvSpPr>
                <a:spLocks noChangeArrowheads="1"/>
              </p:cNvSpPr>
              <p:nvPr userDrawn="1"/>
            </p:nvSpPr>
            <p:spPr bwMode="hidden">
              <a:xfrm>
                <a:off x="2331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6" name="Rectangle 2648"/>
              <p:cNvSpPr>
                <a:spLocks noChangeArrowheads="1"/>
              </p:cNvSpPr>
              <p:nvPr userDrawn="1"/>
            </p:nvSpPr>
            <p:spPr bwMode="hidden">
              <a:xfrm>
                <a:off x="2417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7" name="Rectangle 2649"/>
              <p:cNvSpPr>
                <a:spLocks noChangeArrowheads="1"/>
              </p:cNvSpPr>
              <p:nvPr userDrawn="1"/>
            </p:nvSpPr>
            <p:spPr bwMode="hidden">
              <a:xfrm>
                <a:off x="2503" y="3779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8" name="Rectangle 2650"/>
              <p:cNvSpPr>
                <a:spLocks noChangeArrowheads="1"/>
              </p:cNvSpPr>
              <p:nvPr userDrawn="1"/>
            </p:nvSpPr>
            <p:spPr bwMode="hidden">
              <a:xfrm>
                <a:off x="2590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9" name="Rectangle 2651"/>
              <p:cNvSpPr>
                <a:spLocks noChangeArrowheads="1"/>
              </p:cNvSpPr>
              <p:nvPr userDrawn="1"/>
            </p:nvSpPr>
            <p:spPr bwMode="hidden">
              <a:xfrm>
                <a:off x="2676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0" name="Rectangle 2652"/>
              <p:cNvSpPr>
                <a:spLocks noChangeArrowheads="1"/>
              </p:cNvSpPr>
              <p:nvPr userDrawn="1"/>
            </p:nvSpPr>
            <p:spPr bwMode="hidden">
              <a:xfrm>
                <a:off x="2762" y="3779"/>
                <a:ext cx="43" cy="43"/>
              </a:xfrm>
              <a:prstGeom prst="rect">
                <a:avLst/>
              </a:prstGeom>
              <a:solidFill>
                <a:srgbClr val="63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1" name="Rectangle 2653"/>
              <p:cNvSpPr>
                <a:spLocks noChangeArrowheads="1"/>
              </p:cNvSpPr>
              <p:nvPr userDrawn="1"/>
            </p:nvSpPr>
            <p:spPr bwMode="hidden">
              <a:xfrm>
                <a:off x="2848" y="3779"/>
                <a:ext cx="44" cy="43"/>
              </a:xfrm>
              <a:prstGeom prst="rect">
                <a:avLst/>
              </a:prstGeom>
              <a:solidFill>
                <a:srgbClr val="63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2" name="Rectangle 2654"/>
              <p:cNvSpPr>
                <a:spLocks noChangeArrowheads="1"/>
              </p:cNvSpPr>
              <p:nvPr userDrawn="1"/>
            </p:nvSpPr>
            <p:spPr bwMode="hidden">
              <a:xfrm>
                <a:off x="2935" y="3779"/>
                <a:ext cx="43" cy="43"/>
              </a:xfrm>
              <a:prstGeom prst="rect">
                <a:avLst/>
              </a:prstGeom>
              <a:solidFill>
                <a:srgbClr val="63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3" name="Rectangle 2655"/>
              <p:cNvSpPr>
                <a:spLocks noChangeArrowheads="1"/>
              </p:cNvSpPr>
              <p:nvPr userDrawn="1"/>
            </p:nvSpPr>
            <p:spPr bwMode="hidden">
              <a:xfrm>
                <a:off x="3021" y="3779"/>
                <a:ext cx="43" cy="43"/>
              </a:xfrm>
              <a:prstGeom prst="rect">
                <a:avLst/>
              </a:prstGeom>
              <a:solidFill>
                <a:srgbClr val="63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4" name="Rectangle 2656"/>
              <p:cNvSpPr>
                <a:spLocks noChangeArrowheads="1"/>
              </p:cNvSpPr>
              <p:nvPr userDrawn="1"/>
            </p:nvSpPr>
            <p:spPr bwMode="hidden">
              <a:xfrm>
                <a:off x="3107" y="3779"/>
                <a:ext cx="43" cy="43"/>
              </a:xfrm>
              <a:prstGeom prst="rect">
                <a:avLst/>
              </a:prstGeom>
              <a:solidFill>
                <a:srgbClr val="63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5" name="Rectangle 2657"/>
              <p:cNvSpPr>
                <a:spLocks noChangeArrowheads="1"/>
              </p:cNvSpPr>
              <p:nvPr userDrawn="1"/>
            </p:nvSpPr>
            <p:spPr bwMode="hidden">
              <a:xfrm>
                <a:off x="3194" y="3779"/>
                <a:ext cx="43" cy="43"/>
              </a:xfrm>
              <a:prstGeom prst="rect">
                <a:avLst/>
              </a:prstGeom>
              <a:solidFill>
                <a:srgbClr val="63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6" name="Rectangle 2658"/>
              <p:cNvSpPr>
                <a:spLocks noChangeArrowheads="1"/>
              </p:cNvSpPr>
              <p:nvPr userDrawn="1"/>
            </p:nvSpPr>
            <p:spPr bwMode="hidden">
              <a:xfrm>
                <a:off x="3280" y="3779"/>
                <a:ext cx="43" cy="43"/>
              </a:xfrm>
              <a:prstGeom prst="rect">
                <a:avLst/>
              </a:prstGeom>
              <a:solidFill>
                <a:srgbClr val="63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" name="Rectangle 2659"/>
              <p:cNvSpPr>
                <a:spLocks noChangeArrowheads="1"/>
              </p:cNvSpPr>
              <p:nvPr userDrawn="1"/>
            </p:nvSpPr>
            <p:spPr bwMode="hidden">
              <a:xfrm>
                <a:off x="3366" y="3779"/>
                <a:ext cx="43" cy="43"/>
              </a:xfrm>
              <a:prstGeom prst="rect">
                <a:avLst/>
              </a:prstGeom>
              <a:solidFill>
                <a:srgbClr val="63A5C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8" name="Rectangle 2660"/>
              <p:cNvSpPr>
                <a:spLocks noChangeArrowheads="1"/>
              </p:cNvSpPr>
              <p:nvPr userDrawn="1"/>
            </p:nvSpPr>
            <p:spPr bwMode="hidden">
              <a:xfrm>
                <a:off x="3452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9" name="Rectangle 2661"/>
              <p:cNvSpPr>
                <a:spLocks noChangeArrowheads="1"/>
              </p:cNvSpPr>
              <p:nvPr userDrawn="1"/>
            </p:nvSpPr>
            <p:spPr bwMode="hidden">
              <a:xfrm>
                <a:off x="3539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0" name="Rectangle 2662"/>
              <p:cNvSpPr>
                <a:spLocks noChangeArrowheads="1"/>
              </p:cNvSpPr>
              <p:nvPr userDrawn="1"/>
            </p:nvSpPr>
            <p:spPr bwMode="hidden">
              <a:xfrm>
                <a:off x="3625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1" name="Rectangle 2663"/>
              <p:cNvSpPr>
                <a:spLocks noChangeArrowheads="1"/>
              </p:cNvSpPr>
              <p:nvPr userDrawn="1"/>
            </p:nvSpPr>
            <p:spPr bwMode="hidden">
              <a:xfrm>
                <a:off x="3711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2" name="Rectangle 2664"/>
              <p:cNvSpPr>
                <a:spLocks noChangeArrowheads="1"/>
              </p:cNvSpPr>
              <p:nvPr userDrawn="1"/>
            </p:nvSpPr>
            <p:spPr bwMode="hidden">
              <a:xfrm>
                <a:off x="3797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3" name="Rectangle 2665"/>
              <p:cNvSpPr>
                <a:spLocks noChangeArrowheads="1"/>
              </p:cNvSpPr>
              <p:nvPr userDrawn="1"/>
            </p:nvSpPr>
            <p:spPr bwMode="hidden">
              <a:xfrm>
                <a:off x="3884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4" name="Rectangle 2666"/>
              <p:cNvSpPr>
                <a:spLocks noChangeArrowheads="1"/>
              </p:cNvSpPr>
              <p:nvPr userDrawn="1"/>
            </p:nvSpPr>
            <p:spPr bwMode="hidden">
              <a:xfrm>
                <a:off x="3970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5" name="Rectangle 2667"/>
              <p:cNvSpPr>
                <a:spLocks noChangeArrowheads="1"/>
              </p:cNvSpPr>
              <p:nvPr userDrawn="1"/>
            </p:nvSpPr>
            <p:spPr bwMode="hidden">
              <a:xfrm>
                <a:off x="4056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6" name="Rectangle 2668"/>
              <p:cNvSpPr>
                <a:spLocks noChangeArrowheads="1"/>
              </p:cNvSpPr>
              <p:nvPr userDrawn="1"/>
            </p:nvSpPr>
            <p:spPr bwMode="hidden">
              <a:xfrm>
                <a:off x="4142" y="3779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7" name="Rectangle 2669"/>
              <p:cNvSpPr>
                <a:spLocks noChangeArrowheads="1"/>
              </p:cNvSpPr>
              <p:nvPr userDrawn="1"/>
            </p:nvSpPr>
            <p:spPr bwMode="hidden">
              <a:xfrm>
                <a:off x="4229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8" name="Rectangle 2670"/>
              <p:cNvSpPr>
                <a:spLocks noChangeArrowheads="1"/>
              </p:cNvSpPr>
              <p:nvPr userDrawn="1"/>
            </p:nvSpPr>
            <p:spPr bwMode="hidden">
              <a:xfrm>
                <a:off x="4315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9" name="Rectangle 2671"/>
              <p:cNvSpPr>
                <a:spLocks noChangeArrowheads="1"/>
              </p:cNvSpPr>
              <p:nvPr userDrawn="1"/>
            </p:nvSpPr>
            <p:spPr bwMode="hidden">
              <a:xfrm>
                <a:off x="4401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0" name="Rectangle 2672"/>
              <p:cNvSpPr>
                <a:spLocks noChangeArrowheads="1"/>
              </p:cNvSpPr>
              <p:nvPr userDrawn="1"/>
            </p:nvSpPr>
            <p:spPr bwMode="hidden">
              <a:xfrm>
                <a:off x="4487" y="3779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1" name="Rectangle 2673"/>
              <p:cNvSpPr>
                <a:spLocks noChangeArrowheads="1"/>
              </p:cNvSpPr>
              <p:nvPr userDrawn="1"/>
            </p:nvSpPr>
            <p:spPr bwMode="hidden">
              <a:xfrm>
                <a:off x="4574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2" name="Rectangle 2674"/>
              <p:cNvSpPr>
                <a:spLocks noChangeArrowheads="1"/>
              </p:cNvSpPr>
              <p:nvPr userDrawn="1"/>
            </p:nvSpPr>
            <p:spPr bwMode="hidden">
              <a:xfrm>
                <a:off x="4660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3" name="Rectangle 2675"/>
              <p:cNvSpPr>
                <a:spLocks noChangeArrowheads="1"/>
              </p:cNvSpPr>
              <p:nvPr userDrawn="1"/>
            </p:nvSpPr>
            <p:spPr bwMode="hidden">
              <a:xfrm>
                <a:off x="4746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4" name="Rectangle 2676"/>
              <p:cNvSpPr>
                <a:spLocks noChangeArrowheads="1"/>
              </p:cNvSpPr>
              <p:nvPr userDrawn="1"/>
            </p:nvSpPr>
            <p:spPr bwMode="hidden">
              <a:xfrm>
                <a:off x="4832" y="3779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5" name="Rectangle 2677"/>
              <p:cNvSpPr>
                <a:spLocks noChangeArrowheads="1"/>
              </p:cNvSpPr>
              <p:nvPr userDrawn="1"/>
            </p:nvSpPr>
            <p:spPr bwMode="hidden">
              <a:xfrm>
                <a:off x="4919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6" name="Rectangle 2678"/>
              <p:cNvSpPr>
                <a:spLocks noChangeArrowheads="1"/>
              </p:cNvSpPr>
              <p:nvPr userDrawn="1"/>
            </p:nvSpPr>
            <p:spPr bwMode="hidden">
              <a:xfrm>
                <a:off x="5005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7" name="Rectangle 2679"/>
              <p:cNvSpPr>
                <a:spLocks noChangeArrowheads="1"/>
              </p:cNvSpPr>
              <p:nvPr userDrawn="1"/>
            </p:nvSpPr>
            <p:spPr bwMode="hidden">
              <a:xfrm>
                <a:off x="5091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8" name="Rectangle 2680"/>
              <p:cNvSpPr>
                <a:spLocks noChangeArrowheads="1"/>
              </p:cNvSpPr>
              <p:nvPr userDrawn="1"/>
            </p:nvSpPr>
            <p:spPr bwMode="hidden">
              <a:xfrm>
                <a:off x="5178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9" name="Rectangle 2681"/>
              <p:cNvSpPr>
                <a:spLocks noChangeArrowheads="1"/>
              </p:cNvSpPr>
              <p:nvPr userDrawn="1"/>
            </p:nvSpPr>
            <p:spPr bwMode="hidden">
              <a:xfrm>
                <a:off x="5264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0" name="Rectangle 2682"/>
              <p:cNvSpPr>
                <a:spLocks noChangeArrowheads="1"/>
              </p:cNvSpPr>
              <p:nvPr userDrawn="1"/>
            </p:nvSpPr>
            <p:spPr bwMode="hidden">
              <a:xfrm>
                <a:off x="5350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1" name="Rectangle 2683"/>
              <p:cNvSpPr>
                <a:spLocks noChangeArrowheads="1"/>
              </p:cNvSpPr>
              <p:nvPr userDrawn="1"/>
            </p:nvSpPr>
            <p:spPr bwMode="hidden">
              <a:xfrm>
                <a:off x="5436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2" name="Rectangle 2684"/>
              <p:cNvSpPr>
                <a:spLocks noChangeArrowheads="1"/>
              </p:cNvSpPr>
              <p:nvPr userDrawn="1"/>
            </p:nvSpPr>
            <p:spPr bwMode="hidden">
              <a:xfrm>
                <a:off x="5523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3" name="Rectangle 2685"/>
              <p:cNvSpPr>
                <a:spLocks noChangeArrowheads="1"/>
              </p:cNvSpPr>
              <p:nvPr userDrawn="1"/>
            </p:nvSpPr>
            <p:spPr bwMode="hidden">
              <a:xfrm>
                <a:off x="5609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4" name="Rectangle 2686"/>
              <p:cNvSpPr>
                <a:spLocks noChangeArrowheads="1"/>
              </p:cNvSpPr>
              <p:nvPr userDrawn="1"/>
            </p:nvSpPr>
            <p:spPr bwMode="hidden">
              <a:xfrm>
                <a:off x="5695" y="3779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5" name="Rectangle 2687"/>
              <p:cNvSpPr>
                <a:spLocks noChangeArrowheads="1"/>
              </p:cNvSpPr>
              <p:nvPr userDrawn="1"/>
            </p:nvSpPr>
            <p:spPr bwMode="hidden">
              <a:xfrm>
                <a:off x="2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6" name="Rectangle 2688"/>
              <p:cNvSpPr>
                <a:spLocks noChangeArrowheads="1"/>
              </p:cNvSpPr>
              <p:nvPr userDrawn="1"/>
            </p:nvSpPr>
            <p:spPr bwMode="hidden">
              <a:xfrm>
                <a:off x="88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7" name="Rectangle 2689"/>
              <p:cNvSpPr>
                <a:spLocks noChangeArrowheads="1"/>
              </p:cNvSpPr>
              <p:nvPr userDrawn="1"/>
            </p:nvSpPr>
            <p:spPr bwMode="hidden">
              <a:xfrm>
                <a:off x="174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8" name="Rectangle 2690"/>
              <p:cNvSpPr>
                <a:spLocks noChangeArrowheads="1"/>
              </p:cNvSpPr>
              <p:nvPr userDrawn="1"/>
            </p:nvSpPr>
            <p:spPr bwMode="hidden">
              <a:xfrm>
                <a:off x="261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9" name="Rectangle 2691"/>
              <p:cNvSpPr>
                <a:spLocks noChangeArrowheads="1"/>
              </p:cNvSpPr>
              <p:nvPr userDrawn="1"/>
            </p:nvSpPr>
            <p:spPr bwMode="hidden">
              <a:xfrm>
                <a:off x="347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0" name="Rectangle 2692"/>
              <p:cNvSpPr>
                <a:spLocks noChangeArrowheads="1"/>
              </p:cNvSpPr>
              <p:nvPr userDrawn="1"/>
            </p:nvSpPr>
            <p:spPr bwMode="hidden">
              <a:xfrm>
                <a:off x="433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1" name="Rectangle 2693"/>
              <p:cNvSpPr>
                <a:spLocks noChangeArrowheads="1"/>
              </p:cNvSpPr>
              <p:nvPr userDrawn="1"/>
            </p:nvSpPr>
            <p:spPr bwMode="hidden">
              <a:xfrm>
                <a:off x="519" y="3866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2" name="Rectangle 2694"/>
              <p:cNvSpPr>
                <a:spLocks noChangeArrowheads="1"/>
              </p:cNvSpPr>
              <p:nvPr userDrawn="1"/>
            </p:nvSpPr>
            <p:spPr bwMode="hidden">
              <a:xfrm>
                <a:off x="606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3" name="Rectangle 2695"/>
              <p:cNvSpPr>
                <a:spLocks noChangeArrowheads="1"/>
              </p:cNvSpPr>
              <p:nvPr userDrawn="1"/>
            </p:nvSpPr>
            <p:spPr bwMode="hidden">
              <a:xfrm>
                <a:off x="692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4" name="Rectangle 2696"/>
              <p:cNvSpPr>
                <a:spLocks noChangeArrowheads="1"/>
              </p:cNvSpPr>
              <p:nvPr userDrawn="1"/>
            </p:nvSpPr>
            <p:spPr bwMode="hidden">
              <a:xfrm>
                <a:off x="778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5" name="Rectangle 2697"/>
              <p:cNvSpPr>
                <a:spLocks noChangeArrowheads="1"/>
              </p:cNvSpPr>
              <p:nvPr userDrawn="1"/>
            </p:nvSpPr>
            <p:spPr bwMode="hidden">
              <a:xfrm>
                <a:off x="864" y="3866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6" name="Rectangle 2698"/>
              <p:cNvSpPr>
                <a:spLocks noChangeArrowheads="1"/>
              </p:cNvSpPr>
              <p:nvPr userDrawn="1"/>
            </p:nvSpPr>
            <p:spPr bwMode="hidden">
              <a:xfrm>
                <a:off x="951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" name="Rectangle 2699"/>
              <p:cNvSpPr>
                <a:spLocks noChangeArrowheads="1"/>
              </p:cNvSpPr>
              <p:nvPr userDrawn="1"/>
            </p:nvSpPr>
            <p:spPr bwMode="hidden">
              <a:xfrm>
                <a:off x="1037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8" name="Rectangle 2700"/>
              <p:cNvSpPr>
                <a:spLocks noChangeArrowheads="1"/>
              </p:cNvSpPr>
              <p:nvPr userDrawn="1"/>
            </p:nvSpPr>
            <p:spPr bwMode="hidden">
              <a:xfrm>
                <a:off x="1123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9" name="Rectangle 2701"/>
              <p:cNvSpPr>
                <a:spLocks noChangeArrowheads="1"/>
              </p:cNvSpPr>
              <p:nvPr userDrawn="1"/>
            </p:nvSpPr>
            <p:spPr bwMode="hidden">
              <a:xfrm>
                <a:off x="1209" y="3866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0" name="Rectangle 2702"/>
              <p:cNvSpPr>
                <a:spLocks noChangeArrowheads="1"/>
              </p:cNvSpPr>
              <p:nvPr userDrawn="1"/>
            </p:nvSpPr>
            <p:spPr bwMode="hidden">
              <a:xfrm>
                <a:off x="1296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1" name="Rectangle 2703"/>
              <p:cNvSpPr>
                <a:spLocks noChangeArrowheads="1"/>
              </p:cNvSpPr>
              <p:nvPr userDrawn="1"/>
            </p:nvSpPr>
            <p:spPr bwMode="hidden">
              <a:xfrm>
                <a:off x="1382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2" name="Rectangle 2704"/>
              <p:cNvSpPr>
                <a:spLocks noChangeArrowheads="1"/>
              </p:cNvSpPr>
              <p:nvPr userDrawn="1"/>
            </p:nvSpPr>
            <p:spPr bwMode="hidden">
              <a:xfrm>
                <a:off x="1468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3" name="Rectangle 2705"/>
              <p:cNvSpPr>
                <a:spLocks noChangeArrowheads="1"/>
              </p:cNvSpPr>
              <p:nvPr userDrawn="1"/>
            </p:nvSpPr>
            <p:spPr bwMode="hidden">
              <a:xfrm>
                <a:off x="1555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4" name="Rectangle 2706"/>
              <p:cNvSpPr>
                <a:spLocks noChangeArrowheads="1"/>
              </p:cNvSpPr>
              <p:nvPr userDrawn="1"/>
            </p:nvSpPr>
            <p:spPr bwMode="hidden">
              <a:xfrm>
                <a:off x="1641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5" name="Rectangle 2707"/>
              <p:cNvSpPr>
                <a:spLocks noChangeArrowheads="1"/>
              </p:cNvSpPr>
              <p:nvPr userDrawn="1"/>
            </p:nvSpPr>
            <p:spPr bwMode="hidden">
              <a:xfrm>
                <a:off x="1727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6" name="Rectangle 2708"/>
              <p:cNvSpPr>
                <a:spLocks noChangeArrowheads="1"/>
              </p:cNvSpPr>
              <p:nvPr userDrawn="1"/>
            </p:nvSpPr>
            <p:spPr bwMode="hidden">
              <a:xfrm>
                <a:off x="1813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7" name="Rectangle 2709"/>
              <p:cNvSpPr>
                <a:spLocks noChangeArrowheads="1"/>
              </p:cNvSpPr>
              <p:nvPr userDrawn="1"/>
            </p:nvSpPr>
            <p:spPr bwMode="hidden">
              <a:xfrm>
                <a:off x="1900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8" name="Rectangle 2710"/>
              <p:cNvSpPr>
                <a:spLocks noChangeArrowheads="1"/>
              </p:cNvSpPr>
              <p:nvPr userDrawn="1"/>
            </p:nvSpPr>
            <p:spPr bwMode="hidden">
              <a:xfrm>
                <a:off x="1986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9" name="Rectangle 2711"/>
              <p:cNvSpPr>
                <a:spLocks noChangeArrowheads="1"/>
              </p:cNvSpPr>
              <p:nvPr userDrawn="1"/>
            </p:nvSpPr>
            <p:spPr bwMode="hidden">
              <a:xfrm>
                <a:off x="2072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0" name="Rectangle 2712"/>
              <p:cNvSpPr>
                <a:spLocks noChangeArrowheads="1"/>
              </p:cNvSpPr>
              <p:nvPr userDrawn="1"/>
            </p:nvSpPr>
            <p:spPr bwMode="hidden">
              <a:xfrm>
                <a:off x="2158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1" name="Rectangle 2713"/>
              <p:cNvSpPr>
                <a:spLocks noChangeArrowheads="1"/>
              </p:cNvSpPr>
              <p:nvPr userDrawn="1"/>
            </p:nvSpPr>
            <p:spPr bwMode="hidden">
              <a:xfrm>
                <a:off x="2245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2" name="Rectangle 2714"/>
              <p:cNvSpPr>
                <a:spLocks noChangeArrowheads="1"/>
              </p:cNvSpPr>
              <p:nvPr userDrawn="1"/>
            </p:nvSpPr>
            <p:spPr bwMode="hidden">
              <a:xfrm>
                <a:off x="2331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3" name="Rectangle 2715"/>
              <p:cNvSpPr>
                <a:spLocks noChangeArrowheads="1"/>
              </p:cNvSpPr>
              <p:nvPr userDrawn="1"/>
            </p:nvSpPr>
            <p:spPr bwMode="hidden">
              <a:xfrm>
                <a:off x="2417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4" name="Rectangle 2716"/>
              <p:cNvSpPr>
                <a:spLocks noChangeArrowheads="1"/>
              </p:cNvSpPr>
              <p:nvPr userDrawn="1"/>
            </p:nvSpPr>
            <p:spPr bwMode="hidden">
              <a:xfrm>
                <a:off x="2503" y="3866"/>
                <a:ext cx="44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5" name="Rectangle 2717"/>
              <p:cNvSpPr>
                <a:spLocks noChangeArrowheads="1"/>
              </p:cNvSpPr>
              <p:nvPr userDrawn="1"/>
            </p:nvSpPr>
            <p:spPr bwMode="hidden">
              <a:xfrm>
                <a:off x="2590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6" name="Rectangle 2718"/>
              <p:cNvSpPr>
                <a:spLocks noChangeArrowheads="1"/>
              </p:cNvSpPr>
              <p:nvPr userDrawn="1"/>
            </p:nvSpPr>
            <p:spPr bwMode="hidden">
              <a:xfrm>
                <a:off x="2676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" name="Rectangle 2719"/>
              <p:cNvSpPr>
                <a:spLocks noChangeArrowheads="1"/>
              </p:cNvSpPr>
              <p:nvPr userDrawn="1"/>
            </p:nvSpPr>
            <p:spPr bwMode="hidden">
              <a:xfrm>
                <a:off x="2762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8" name="Rectangle 2720"/>
              <p:cNvSpPr>
                <a:spLocks noChangeArrowheads="1"/>
              </p:cNvSpPr>
              <p:nvPr userDrawn="1"/>
            </p:nvSpPr>
            <p:spPr bwMode="hidden">
              <a:xfrm>
                <a:off x="2848" y="3866"/>
                <a:ext cx="44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9" name="Rectangle 2721"/>
              <p:cNvSpPr>
                <a:spLocks noChangeArrowheads="1"/>
              </p:cNvSpPr>
              <p:nvPr userDrawn="1"/>
            </p:nvSpPr>
            <p:spPr bwMode="hidden">
              <a:xfrm>
                <a:off x="2935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0" name="Rectangle 2722"/>
              <p:cNvSpPr>
                <a:spLocks noChangeArrowheads="1"/>
              </p:cNvSpPr>
              <p:nvPr userDrawn="1"/>
            </p:nvSpPr>
            <p:spPr bwMode="hidden">
              <a:xfrm>
                <a:off x="3021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1" name="Rectangle 2723"/>
              <p:cNvSpPr>
                <a:spLocks noChangeArrowheads="1"/>
              </p:cNvSpPr>
              <p:nvPr userDrawn="1"/>
            </p:nvSpPr>
            <p:spPr bwMode="hidden">
              <a:xfrm>
                <a:off x="3107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2" name="Rectangle 2724"/>
              <p:cNvSpPr>
                <a:spLocks noChangeArrowheads="1"/>
              </p:cNvSpPr>
              <p:nvPr userDrawn="1"/>
            </p:nvSpPr>
            <p:spPr bwMode="hidden">
              <a:xfrm>
                <a:off x="3194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3" name="Rectangle 2725"/>
              <p:cNvSpPr>
                <a:spLocks noChangeArrowheads="1"/>
              </p:cNvSpPr>
              <p:nvPr userDrawn="1"/>
            </p:nvSpPr>
            <p:spPr bwMode="hidden">
              <a:xfrm>
                <a:off x="3280" y="3866"/>
                <a:ext cx="43" cy="43"/>
              </a:xfrm>
              <a:prstGeom prst="rect">
                <a:avLst/>
              </a:prstGeom>
              <a:solidFill>
                <a:srgbClr val="5590B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4" name="Rectangle 2726"/>
              <p:cNvSpPr>
                <a:spLocks noChangeArrowheads="1"/>
              </p:cNvSpPr>
              <p:nvPr userDrawn="1"/>
            </p:nvSpPr>
            <p:spPr bwMode="hidden">
              <a:xfrm>
                <a:off x="3366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5" name="Rectangle 2727"/>
              <p:cNvSpPr>
                <a:spLocks noChangeArrowheads="1"/>
              </p:cNvSpPr>
              <p:nvPr userDrawn="1"/>
            </p:nvSpPr>
            <p:spPr bwMode="hidden">
              <a:xfrm>
                <a:off x="3452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6" name="Rectangle 2728"/>
              <p:cNvSpPr>
                <a:spLocks noChangeArrowheads="1"/>
              </p:cNvSpPr>
              <p:nvPr userDrawn="1"/>
            </p:nvSpPr>
            <p:spPr bwMode="hidden">
              <a:xfrm>
                <a:off x="3539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7" name="Rectangle 2729"/>
              <p:cNvSpPr>
                <a:spLocks noChangeArrowheads="1"/>
              </p:cNvSpPr>
              <p:nvPr userDrawn="1"/>
            </p:nvSpPr>
            <p:spPr bwMode="hidden">
              <a:xfrm>
                <a:off x="3625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8" name="Rectangle 2730"/>
              <p:cNvSpPr>
                <a:spLocks noChangeArrowheads="1"/>
              </p:cNvSpPr>
              <p:nvPr userDrawn="1"/>
            </p:nvSpPr>
            <p:spPr bwMode="hidden">
              <a:xfrm>
                <a:off x="3711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9" name="Rectangle 2731"/>
              <p:cNvSpPr>
                <a:spLocks noChangeArrowheads="1"/>
              </p:cNvSpPr>
              <p:nvPr userDrawn="1"/>
            </p:nvSpPr>
            <p:spPr bwMode="hidden">
              <a:xfrm>
                <a:off x="3797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0" name="Rectangle 2732"/>
              <p:cNvSpPr>
                <a:spLocks noChangeArrowheads="1"/>
              </p:cNvSpPr>
              <p:nvPr userDrawn="1"/>
            </p:nvSpPr>
            <p:spPr bwMode="hidden">
              <a:xfrm>
                <a:off x="3884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1" name="Rectangle 2733"/>
              <p:cNvSpPr>
                <a:spLocks noChangeArrowheads="1"/>
              </p:cNvSpPr>
              <p:nvPr userDrawn="1"/>
            </p:nvSpPr>
            <p:spPr bwMode="hidden">
              <a:xfrm>
                <a:off x="3970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2" name="Rectangle 2734"/>
              <p:cNvSpPr>
                <a:spLocks noChangeArrowheads="1"/>
              </p:cNvSpPr>
              <p:nvPr userDrawn="1"/>
            </p:nvSpPr>
            <p:spPr bwMode="hidden">
              <a:xfrm>
                <a:off x="4056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3" name="Rectangle 2735"/>
              <p:cNvSpPr>
                <a:spLocks noChangeArrowheads="1"/>
              </p:cNvSpPr>
              <p:nvPr userDrawn="1"/>
            </p:nvSpPr>
            <p:spPr bwMode="hidden">
              <a:xfrm>
                <a:off x="4142" y="3866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4" name="Rectangle 2736"/>
              <p:cNvSpPr>
                <a:spLocks noChangeArrowheads="1"/>
              </p:cNvSpPr>
              <p:nvPr userDrawn="1"/>
            </p:nvSpPr>
            <p:spPr bwMode="hidden">
              <a:xfrm>
                <a:off x="4229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5" name="Rectangle 2737"/>
              <p:cNvSpPr>
                <a:spLocks noChangeArrowheads="1"/>
              </p:cNvSpPr>
              <p:nvPr userDrawn="1"/>
            </p:nvSpPr>
            <p:spPr bwMode="hidden">
              <a:xfrm>
                <a:off x="4315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6" name="Rectangle 2738"/>
              <p:cNvSpPr>
                <a:spLocks noChangeArrowheads="1"/>
              </p:cNvSpPr>
              <p:nvPr userDrawn="1"/>
            </p:nvSpPr>
            <p:spPr bwMode="hidden">
              <a:xfrm>
                <a:off x="4401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7" name="Rectangle 2739"/>
              <p:cNvSpPr>
                <a:spLocks noChangeArrowheads="1"/>
              </p:cNvSpPr>
              <p:nvPr userDrawn="1"/>
            </p:nvSpPr>
            <p:spPr bwMode="hidden">
              <a:xfrm>
                <a:off x="4487" y="3866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8" name="Rectangle 2740"/>
              <p:cNvSpPr>
                <a:spLocks noChangeArrowheads="1"/>
              </p:cNvSpPr>
              <p:nvPr userDrawn="1"/>
            </p:nvSpPr>
            <p:spPr bwMode="hidden">
              <a:xfrm>
                <a:off x="4574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9" name="Rectangle 2741"/>
              <p:cNvSpPr>
                <a:spLocks noChangeArrowheads="1"/>
              </p:cNvSpPr>
              <p:nvPr userDrawn="1"/>
            </p:nvSpPr>
            <p:spPr bwMode="hidden">
              <a:xfrm>
                <a:off x="4660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0" name="Rectangle 2742"/>
              <p:cNvSpPr>
                <a:spLocks noChangeArrowheads="1"/>
              </p:cNvSpPr>
              <p:nvPr userDrawn="1"/>
            </p:nvSpPr>
            <p:spPr bwMode="hidden">
              <a:xfrm>
                <a:off x="4746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1" name="Rectangle 2743"/>
              <p:cNvSpPr>
                <a:spLocks noChangeArrowheads="1"/>
              </p:cNvSpPr>
              <p:nvPr userDrawn="1"/>
            </p:nvSpPr>
            <p:spPr bwMode="hidden">
              <a:xfrm>
                <a:off x="4832" y="3866"/>
                <a:ext cx="44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2" name="Rectangle 2744"/>
              <p:cNvSpPr>
                <a:spLocks noChangeArrowheads="1"/>
              </p:cNvSpPr>
              <p:nvPr userDrawn="1"/>
            </p:nvSpPr>
            <p:spPr bwMode="hidden">
              <a:xfrm>
                <a:off x="4919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3" name="Rectangle 2745"/>
              <p:cNvSpPr>
                <a:spLocks noChangeArrowheads="1"/>
              </p:cNvSpPr>
              <p:nvPr userDrawn="1"/>
            </p:nvSpPr>
            <p:spPr bwMode="hidden">
              <a:xfrm>
                <a:off x="5005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4" name="Rectangle 2746"/>
              <p:cNvSpPr>
                <a:spLocks noChangeArrowheads="1"/>
              </p:cNvSpPr>
              <p:nvPr userDrawn="1"/>
            </p:nvSpPr>
            <p:spPr bwMode="hidden">
              <a:xfrm>
                <a:off x="5091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5" name="Rectangle 2747"/>
              <p:cNvSpPr>
                <a:spLocks noChangeArrowheads="1"/>
              </p:cNvSpPr>
              <p:nvPr userDrawn="1"/>
            </p:nvSpPr>
            <p:spPr bwMode="hidden">
              <a:xfrm>
                <a:off x="5178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6" name="Rectangle 2748"/>
              <p:cNvSpPr>
                <a:spLocks noChangeArrowheads="1"/>
              </p:cNvSpPr>
              <p:nvPr userDrawn="1"/>
            </p:nvSpPr>
            <p:spPr bwMode="hidden">
              <a:xfrm>
                <a:off x="5264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50" name="Group 2950"/>
            <p:cNvGrpSpPr>
              <a:grpSpLocks/>
            </p:cNvGrpSpPr>
            <p:nvPr/>
          </p:nvGrpSpPr>
          <p:grpSpPr bwMode="auto">
            <a:xfrm>
              <a:off x="2" y="3866"/>
              <a:ext cx="5736" cy="301"/>
              <a:chOff x="2" y="3866"/>
              <a:chExt cx="5736" cy="301"/>
            </a:xfrm>
          </p:grpSpPr>
          <p:sp>
            <p:nvSpPr>
              <p:cNvPr id="1227" name="Rectangle 2750"/>
              <p:cNvSpPr>
                <a:spLocks noChangeArrowheads="1"/>
              </p:cNvSpPr>
              <p:nvPr userDrawn="1"/>
            </p:nvSpPr>
            <p:spPr bwMode="hidden">
              <a:xfrm>
                <a:off x="5350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28" name="Rectangle 2751"/>
              <p:cNvSpPr>
                <a:spLocks noChangeArrowheads="1"/>
              </p:cNvSpPr>
              <p:nvPr userDrawn="1"/>
            </p:nvSpPr>
            <p:spPr bwMode="hidden">
              <a:xfrm>
                <a:off x="5436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29" name="Rectangle 2752"/>
              <p:cNvSpPr>
                <a:spLocks noChangeArrowheads="1"/>
              </p:cNvSpPr>
              <p:nvPr userDrawn="1"/>
            </p:nvSpPr>
            <p:spPr bwMode="hidden">
              <a:xfrm>
                <a:off x="5523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30" name="Rectangle 2753"/>
              <p:cNvSpPr>
                <a:spLocks noChangeArrowheads="1"/>
              </p:cNvSpPr>
              <p:nvPr userDrawn="1"/>
            </p:nvSpPr>
            <p:spPr bwMode="hidden">
              <a:xfrm>
                <a:off x="5609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31" name="Rectangle 2754"/>
              <p:cNvSpPr>
                <a:spLocks noChangeArrowheads="1"/>
              </p:cNvSpPr>
              <p:nvPr userDrawn="1"/>
            </p:nvSpPr>
            <p:spPr bwMode="hidden">
              <a:xfrm>
                <a:off x="5695" y="3866"/>
                <a:ext cx="43" cy="43"/>
              </a:xfrm>
              <a:prstGeom prst="rect">
                <a:avLst/>
              </a:prstGeom>
              <a:solidFill>
                <a:srgbClr val="3A66A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32" name="Rectangle 2755"/>
              <p:cNvSpPr>
                <a:spLocks noChangeArrowheads="1"/>
              </p:cNvSpPr>
              <p:nvPr userDrawn="1"/>
            </p:nvSpPr>
            <p:spPr bwMode="hidden">
              <a:xfrm>
                <a:off x="2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33" name="Rectangle 2756"/>
              <p:cNvSpPr>
                <a:spLocks noChangeArrowheads="1"/>
              </p:cNvSpPr>
              <p:nvPr userDrawn="1"/>
            </p:nvSpPr>
            <p:spPr bwMode="hidden">
              <a:xfrm>
                <a:off x="88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34" name="Rectangle 2757"/>
              <p:cNvSpPr>
                <a:spLocks noChangeArrowheads="1"/>
              </p:cNvSpPr>
              <p:nvPr userDrawn="1"/>
            </p:nvSpPr>
            <p:spPr bwMode="hidden">
              <a:xfrm>
                <a:off x="174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35" name="Rectangle 2758"/>
              <p:cNvSpPr>
                <a:spLocks noChangeArrowheads="1"/>
              </p:cNvSpPr>
              <p:nvPr userDrawn="1"/>
            </p:nvSpPr>
            <p:spPr bwMode="hidden">
              <a:xfrm>
                <a:off x="261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36" name="Rectangle 2759"/>
              <p:cNvSpPr>
                <a:spLocks noChangeArrowheads="1"/>
              </p:cNvSpPr>
              <p:nvPr userDrawn="1"/>
            </p:nvSpPr>
            <p:spPr bwMode="hidden">
              <a:xfrm>
                <a:off x="347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37" name="Rectangle 2760"/>
              <p:cNvSpPr>
                <a:spLocks noChangeArrowheads="1"/>
              </p:cNvSpPr>
              <p:nvPr userDrawn="1"/>
            </p:nvSpPr>
            <p:spPr bwMode="hidden">
              <a:xfrm>
                <a:off x="433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38" name="Rectangle 2761"/>
              <p:cNvSpPr>
                <a:spLocks noChangeArrowheads="1"/>
              </p:cNvSpPr>
              <p:nvPr userDrawn="1"/>
            </p:nvSpPr>
            <p:spPr bwMode="hidden">
              <a:xfrm>
                <a:off x="519" y="3952"/>
                <a:ext cx="44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39" name="Rectangle 2762"/>
              <p:cNvSpPr>
                <a:spLocks noChangeArrowheads="1"/>
              </p:cNvSpPr>
              <p:nvPr userDrawn="1"/>
            </p:nvSpPr>
            <p:spPr bwMode="hidden">
              <a:xfrm>
                <a:off x="606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40" name="Rectangle 2763"/>
              <p:cNvSpPr>
                <a:spLocks noChangeArrowheads="1"/>
              </p:cNvSpPr>
              <p:nvPr userDrawn="1"/>
            </p:nvSpPr>
            <p:spPr bwMode="hidden">
              <a:xfrm>
                <a:off x="692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41" name="Rectangle 2764"/>
              <p:cNvSpPr>
                <a:spLocks noChangeArrowheads="1"/>
              </p:cNvSpPr>
              <p:nvPr userDrawn="1"/>
            </p:nvSpPr>
            <p:spPr bwMode="hidden">
              <a:xfrm>
                <a:off x="778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42" name="Rectangle 2765"/>
              <p:cNvSpPr>
                <a:spLocks noChangeArrowheads="1"/>
              </p:cNvSpPr>
              <p:nvPr userDrawn="1"/>
            </p:nvSpPr>
            <p:spPr bwMode="hidden">
              <a:xfrm>
                <a:off x="864" y="3952"/>
                <a:ext cx="44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43" name="Rectangle 2766"/>
              <p:cNvSpPr>
                <a:spLocks noChangeArrowheads="1"/>
              </p:cNvSpPr>
              <p:nvPr userDrawn="1"/>
            </p:nvSpPr>
            <p:spPr bwMode="hidden">
              <a:xfrm>
                <a:off x="951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44" name="Rectangle 2767"/>
              <p:cNvSpPr>
                <a:spLocks noChangeArrowheads="1"/>
              </p:cNvSpPr>
              <p:nvPr userDrawn="1"/>
            </p:nvSpPr>
            <p:spPr bwMode="hidden">
              <a:xfrm>
                <a:off x="1037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45" name="Rectangle 2768"/>
              <p:cNvSpPr>
                <a:spLocks noChangeArrowheads="1"/>
              </p:cNvSpPr>
              <p:nvPr userDrawn="1"/>
            </p:nvSpPr>
            <p:spPr bwMode="hidden">
              <a:xfrm>
                <a:off x="1123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46" name="Rectangle 2769"/>
              <p:cNvSpPr>
                <a:spLocks noChangeArrowheads="1"/>
              </p:cNvSpPr>
              <p:nvPr userDrawn="1"/>
            </p:nvSpPr>
            <p:spPr bwMode="hidden">
              <a:xfrm>
                <a:off x="1209" y="3952"/>
                <a:ext cx="44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47" name="Rectangle 2770"/>
              <p:cNvSpPr>
                <a:spLocks noChangeArrowheads="1"/>
              </p:cNvSpPr>
              <p:nvPr userDrawn="1"/>
            </p:nvSpPr>
            <p:spPr bwMode="hidden">
              <a:xfrm>
                <a:off x="1296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48" name="Rectangle 2771"/>
              <p:cNvSpPr>
                <a:spLocks noChangeArrowheads="1"/>
              </p:cNvSpPr>
              <p:nvPr userDrawn="1"/>
            </p:nvSpPr>
            <p:spPr bwMode="hidden">
              <a:xfrm>
                <a:off x="1382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49" name="Rectangle 2772"/>
              <p:cNvSpPr>
                <a:spLocks noChangeArrowheads="1"/>
              </p:cNvSpPr>
              <p:nvPr userDrawn="1"/>
            </p:nvSpPr>
            <p:spPr bwMode="hidden">
              <a:xfrm>
                <a:off x="1468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50" name="Rectangle 2773"/>
              <p:cNvSpPr>
                <a:spLocks noChangeArrowheads="1"/>
              </p:cNvSpPr>
              <p:nvPr userDrawn="1"/>
            </p:nvSpPr>
            <p:spPr bwMode="hidden">
              <a:xfrm>
                <a:off x="1555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51" name="Rectangle 2774"/>
              <p:cNvSpPr>
                <a:spLocks noChangeArrowheads="1"/>
              </p:cNvSpPr>
              <p:nvPr userDrawn="1"/>
            </p:nvSpPr>
            <p:spPr bwMode="hidden">
              <a:xfrm>
                <a:off x="1641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52" name="Rectangle 2775"/>
              <p:cNvSpPr>
                <a:spLocks noChangeArrowheads="1"/>
              </p:cNvSpPr>
              <p:nvPr userDrawn="1"/>
            </p:nvSpPr>
            <p:spPr bwMode="hidden">
              <a:xfrm>
                <a:off x="1727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53" name="Rectangle 2776"/>
              <p:cNvSpPr>
                <a:spLocks noChangeArrowheads="1"/>
              </p:cNvSpPr>
              <p:nvPr userDrawn="1"/>
            </p:nvSpPr>
            <p:spPr bwMode="hidden">
              <a:xfrm>
                <a:off x="1813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54" name="Rectangle 2777"/>
              <p:cNvSpPr>
                <a:spLocks noChangeArrowheads="1"/>
              </p:cNvSpPr>
              <p:nvPr userDrawn="1"/>
            </p:nvSpPr>
            <p:spPr bwMode="hidden">
              <a:xfrm>
                <a:off x="1900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55" name="Rectangle 2778"/>
              <p:cNvSpPr>
                <a:spLocks noChangeArrowheads="1"/>
              </p:cNvSpPr>
              <p:nvPr userDrawn="1"/>
            </p:nvSpPr>
            <p:spPr bwMode="hidden">
              <a:xfrm>
                <a:off x="1986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56" name="Rectangle 2779"/>
              <p:cNvSpPr>
                <a:spLocks noChangeArrowheads="1"/>
              </p:cNvSpPr>
              <p:nvPr userDrawn="1"/>
            </p:nvSpPr>
            <p:spPr bwMode="hidden">
              <a:xfrm>
                <a:off x="2072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57" name="Rectangle 2780"/>
              <p:cNvSpPr>
                <a:spLocks noChangeArrowheads="1"/>
              </p:cNvSpPr>
              <p:nvPr userDrawn="1"/>
            </p:nvSpPr>
            <p:spPr bwMode="hidden">
              <a:xfrm>
                <a:off x="2158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58" name="Rectangle 2781"/>
              <p:cNvSpPr>
                <a:spLocks noChangeArrowheads="1"/>
              </p:cNvSpPr>
              <p:nvPr userDrawn="1"/>
            </p:nvSpPr>
            <p:spPr bwMode="hidden">
              <a:xfrm>
                <a:off x="2245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59" name="Rectangle 2782"/>
              <p:cNvSpPr>
                <a:spLocks noChangeArrowheads="1"/>
              </p:cNvSpPr>
              <p:nvPr userDrawn="1"/>
            </p:nvSpPr>
            <p:spPr bwMode="hidden">
              <a:xfrm>
                <a:off x="2331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60" name="Rectangle 2783"/>
              <p:cNvSpPr>
                <a:spLocks noChangeArrowheads="1"/>
              </p:cNvSpPr>
              <p:nvPr userDrawn="1"/>
            </p:nvSpPr>
            <p:spPr bwMode="hidden">
              <a:xfrm>
                <a:off x="2417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61" name="Rectangle 2784"/>
              <p:cNvSpPr>
                <a:spLocks noChangeArrowheads="1"/>
              </p:cNvSpPr>
              <p:nvPr userDrawn="1"/>
            </p:nvSpPr>
            <p:spPr bwMode="hidden">
              <a:xfrm>
                <a:off x="2503" y="3952"/>
                <a:ext cx="44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62" name="Rectangle 2785"/>
              <p:cNvSpPr>
                <a:spLocks noChangeArrowheads="1"/>
              </p:cNvSpPr>
              <p:nvPr userDrawn="1"/>
            </p:nvSpPr>
            <p:spPr bwMode="hidden">
              <a:xfrm>
                <a:off x="2590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63" name="Rectangle 2786"/>
              <p:cNvSpPr>
                <a:spLocks noChangeArrowheads="1"/>
              </p:cNvSpPr>
              <p:nvPr userDrawn="1"/>
            </p:nvSpPr>
            <p:spPr bwMode="hidden">
              <a:xfrm>
                <a:off x="2676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64" name="Rectangle 2787"/>
              <p:cNvSpPr>
                <a:spLocks noChangeArrowheads="1"/>
              </p:cNvSpPr>
              <p:nvPr userDrawn="1"/>
            </p:nvSpPr>
            <p:spPr bwMode="hidden">
              <a:xfrm>
                <a:off x="2762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65" name="Rectangle 2788"/>
              <p:cNvSpPr>
                <a:spLocks noChangeArrowheads="1"/>
              </p:cNvSpPr>
              <p:nvPr userDrawn="1"/>
            </p:nvSpPr>
            <p:spPr bwMode="hidden">
              <a:xfrm>
                <a:off x="2848" y="3952"/>
                <a:ext cx="44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66" name="Rectangle 2789"/>
              <p:cNvSpPr>
                <a:spLocks noChangeArrowheads="1"/>
              </p:cNvSpPr>
              <p:nvPr userDrawn="1"/>
            </p:nvSpPr>
            <p:spPr bwMode="hidden">
              <a:xfrm>
                <a:off x="2935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67" name="Rectangle 2790"/>
              <p:cNvSpPr>
                <a:spLocks noChangeArrowheads="1"/>
              </p:cNvSpPr>
              <p:nvPr userDrawn="1"/>
            </p:nvSpPr>
            <p:spPr bwMode="hidden">
              <a:xfrm>
                <a:off x="3021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68" name="Rectangle 2791"/>
              <p:cNvSpPr>
                <a:spLocks noChangeArrowheads="1"/>
              </p:cNvSpPr>
              <p:nvPr userDrawn="1"/>
            </p:nvSpPr>
            <p:spPr bwMode="hidden">
              <a:xfrm>
                <a:off x="3107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" name="Rectangle 2792"/>
              <p:cNvSpPr>
                <a:spLocks noChangeArrowheads="1"/>
              </p:cNvSpPr>
              <p:nvPr userDrawn="1"/>
            </p:nvSpPr>
            <p:spPr bwMode="hidden">
              <a:xfrm>
                <a:off x="3194" y="3952"/>
                <a:ext cx="43" cy="43"/>
              </a:xfrm>
              <a:prstGeom prst="rect">
                <a:avLst/>
              </a:prstGeom>
              <a:solidFill>
                <a:srgbClr val="3E6DA5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" name="Rectangle 2793"/>
              <p:cNvSpPr>
                <a:spLocks noChangeArrowheads="1"/>
              </p:cNvSpPr>
              <p:nvPr userDrawn="1"/>
            </p:nvSpPr>
            <p:spPr bwMode="hidden">
              <a:xfrm>
                <a:off x="3280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71" name="Rectangle 2794"/>
              <p:cNvSpPr>
                <a:spLocks noChangeArrowheads="1"/>
              </p:cNvSpPr>
              <p:nvPr userDrawn="1"/>
            </p:nvSpPr>
            <p:spPr bwMode="hidden">
              <a:xfrm>
                <a:off x="3366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72" name="Rectangle 2795"/>
              <p:cNvSpPr>
                <a:spLocks noChangeArrowheads="1"/>
              </p:cNvSpPr>
              <p:nvPr userDrawn="1"/>
            </p:nvSpPr>
            <p:spPr bwMode="hidden">
              <a:xfrm>
                <a:off x="3452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73" name="Rectangle 2796"/>
              <p:cNvSpPr>
                <a:spLocks noChangeArrowheads="1"/>
              </p:cNvSpPr>
              <p:nvPr userDrawn="1"/>
            </p:nvSpPr>
            <p:spPr bwMode="hidden">
              <a:xfrm>
                <a:off x="3539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74" name="Rectangle 2797"/>
              <p:cNvSpPr>
                <a:spLocks noChangeArrowheads="1"/>
              </p:cNvSpPr>
              <p:nvPr userDrawn="1"/>
            </p:nvSpPr>
            <p:spPr bwMode="hidden">
              <a:xfrm>
                <a:off x="3625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75" name="Rectangle 2798"/>
              <p:cNvSpPr>
                <a:spLocks noChangeArrowheads="1"/>
              </p:cNvSpPr>
              <p:nvPr userDrawn="1"/>
            </p:nvSpPr>
            <p:spPr bwMode="hidden">
              <a:xfrm>
                <a:off x="3711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76" name="Rectangle 2799"/>
              <p:cNvSpPr>
                <a:spLocks noChangeArrowheads="1"/>
              </p:cNvSpPr>
              <p:nvPr userDrawn="1"/>
            </p:nvSpPr>
            <p:spPr bwMode="hidden">
              <a:xfrm>
                <a:off x="3797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77" name="Rectangle 2800"/>
              <p:cNvSpPr>
                <a:spLocks noChangeArrowheads="1"/>
              </p:cNvSpPr>
              <p:nvPr userDrawn="1"/>
            </p:nvSpPr>
            <p:spPr bwMode="hidden">
              <a:xfrm>
                <a:off x="3884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78" name="Rectangle 2801"/>
              <p:cNvSpPr>
                <a:spLocks noChangeArrowheads="1"/>
              </p:cNvSpPr>
              <p:nvPr userDrawn="1"/>
            </p:nvSpPr>
            <p:spPr bwMode="hidden">
              <a:xfrm>
                <a:off x="3970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79" name="Rectangle 2802"/>
              <p:cNvSpPr>
                <a:spLocks noChangeArrowheads="1"/>
              </p:cNvSpPr>
              <p:nvPr userDrawn="1"/>
            </p:nvSpPr>
            <p:spPr bwMode="hidden">
              <a:xfrm>
                <a:off x="4056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80" name="Rectangle 2803"/>
              <p:cNvSpPr>
                <a:spLocks noChangeArrowheads="1"/>
              </p:cNvSpPr>
              <p:nvPr userDrawn="1"/>
            </p:nvSpPr>
            <p:spPr bwMode="hidden">
              <a:xfrm>
                <a:off x="4142" y="3952"/>
                <a:ext cx="44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81" name="Rectangle 2804"/>
              <p:cNvSpPr>
                <a:spLocks noChangeArrowheads="1"/>
              </p:cNvSpPr>
              <p:nvPr userDrawn="1"/>
            </p:nvSpPr>
            <p:spPr bwMode="hidden">
              <a:xfrm>
                <a:off x="4229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82" name="Rectangle 2805"/>
              <p:cNvSpPr>
                <a:spLocks noChangeArrowheads="1"/>
              </p:cNvSpPr>
              <p:nvPr userDrawn="1"/>
            </p:nvSpPr>
            <p:spPr bwMode="hidden">
              <a:xfrm>
                <a:off x="4315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83" name="Rectangle 2806"/>
              <p:cNvSpPr>
                <a:spLocks noChangeArrowheads="1"/>
              </p:cNvSpPr>
              <p:nvPr userDrawn="1"/>
            </p:nvSpPr>
            <p:spPr bwMode="hidden">
              <a:xfrm>
                <a:off x="4401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84" name="Rectangle 2807"/>
              <p:cNvSpPr>
                <a:spLocks noChangeArrowheads="1"/>
              </p:cNvSpPr>
              <p:nvPr userDrawn="1"/>
            </p:nvSpPr>
            <p:spPr bwMode="hidden">
              <a:xfrm>
                <a:off x="4487" y="3952"/>
                <a:ext cx="44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85" name="Rectangle 2808"/>
              <p:cNvSpPr>
                <a:spLocks noChangeArrowheads="1"/>
              </p:cNvSpPr>
              <p:nvPr userDrawn="1"/>
            </p:nvSpPr>
            <p:spPr bwMode="hidden">
              <a:xfrm>
                <a:off x="4574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86" name="Rectangle 2809"/>
              <p:cNvSpPr>
                <a:spLocks noChangeArrowheads="1"/>
              </p:cNvSpPr>
              <p:nvPr userDrawn="1"/>
            </p:nvSpPr>
            <p:spPr bwMode="hidden">
              <a:xfrm>
                <a:off x="4660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87" name="Rectangle 2810"/>
              <p:cNvSpPr>
                <a:spLocks noChangeArrowheads="1"/>
              </p:cNvSpPr>
              <p:nvPr userDrawn="1"/>
            </p:nvSpPr>
            <p:spPr bwMode="hidden">
              <a:xfrm>
                <a:off x="4746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88" name="Rectangle 2811"/>
              <p:cNvSpPr>
                <a:spLocks noChangeArrowheads="1"/>
              </p:cNvSpPr>
              <p:nvPr userDrawn="1"/>
            </p:nvSpPr>
            <p:spPr bwMode="hidden">
              <a:xfrm>
                <a:off x="4832" y="3952"/>
                <a:ext cx="44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89" name="Rectangle 2812"/>
              <p:cNvSpPr>
                <a:spLocks noChangeArrowheads="1"/>
              </p:cNvSpPr>
              <p:nvPr userDrawn="1"/>
            </p:nvSpPr>
            <p:spPr bwMode="hidden">
              <a:xfrm>
                <a:off x="4919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90" name="Rectangle 2813"/>
              <p:cNvSpPr>
                <a:spLocks noChangeArrowheads="1"/>
              </p:cNvSpPr>
              <p:nvPr userDrawn="1"/>
            </p:nvSpPr>
            <p:spPr bwMode="hidden">
              <a:xfrm>
                <a:off x="5005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91" name="Rectangle 2814"/>
              <p:cNvSpPr>
                <a:spLocks noChangeArrowheads="1"/>
              </p:cNvSpPr>
              <p:nvPr userDrawn="1"/>
            </p:nvSpPr>
            <p:spPr bwMode="hidden">
              <a:xfrm>
                <a:off x="5091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92" name="Rectangle 2815"/>
              <p:cNvSpPr>
                <a:spLocks noChangeArrowheads="1"/>
              </p:cNvSpPr>
              <p:nvPr userDrawn="1"/>
            </p:nvSpPr>
            <p:spPr bwMode="hidden">
              <a:xfrm>
                <a:off x="5178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93" name="Rectangle 2816"/>
              <p:cNvSpPr>
                <a:spLocks noChangeArrowheads="1"/>
              </p:cNvSpPr>
              <p:nvPr userDrawn="1"/>
            </p:nvSpPr>
            <p:spPr bwMode="hidden">
              <a:xfrm>
                <a:off x="5264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94" name="Rectangle 2817"/>
              <p:cNvSpPr>
                <a:spLocks noChangeArrowheads="1"/>
              </p:cNvSpPr>
              <p:nvPr userDrawn="1"/>
            </p:nvSpPr>
            <p:spPr bwMode="hidden">
              <a:xfrm>
                <a:off x="5350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95" name="Rectangle 2818"/>
              <p:cNvSpPr>
                <a:spLocks noChangeArrowheads="1"/>
              </p:cNvSpPr>
              <p:nvPr userDrawn="1"/>
            </p:nvSpPr>
            <p:spPr bwMode="hidden">
              <a:xfrm>
                <a:off x="5436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96" name="Rectangle 2819"/>
              <p:cNvSpPr>
                <a:spLocks noChangeArrowheads="1"/>
              </p:cNvSpPr>
              <p:nvPr userDrawn="1"/>
            </p:nvSpPr>
            <p:spPr bwMode="hidden">
              <a:xfrm>
                <a:off x="5523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97" name="Rectangle 2820"/>
              <p:cNvSpPr>
                <a:spLocks noChangeArrowheads="1"/>
              </p:cNvSpPr>
              <p:nvPr userDrawn="1"/>
            </p:nvSpPr>
            <p:spPr bwMode="hidden">
              <a:xfrm>
                <a:off x="5609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98" name="Rectangle 2821"/>
              <p:cNvSpPr>
                <a:spLocks noChangeArrowheads="1"/>
              </p:cNvSpPr>
              <p:nvPr userDrawn="1"/>
            </p:nvSpPr>
            <p:spPr bwMode="hidden">
              <a:xfrm>
                <a:off x="5695" y="3952"/>
                <a:ext cx="43" cy="43"/>
              </a:xfrm>
              <a:prstGeom prst="rect">
                <a:avLst/>
              </a:prstGeom>
              <a:solidFill>
                <a:srgbClr val="23438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99" name="Rectangle 2822"/>
              <p:cNvSpPr>
                <a:spLocks noChangeArrowheads="1"/>
              </p:cNvSpPr>
              <p:nvPr userDrawn="1"/>
            </p:nvSpPr>
            <p:spPr bwMode="hidden">
              <a:xfrm>
                <a:off x="2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" name="Rectangle 2823"/>
              <p:cNvSpPr>
                <a:spLocks noChangeArrowheads="1"/>
              </p:cNvSpPr>
              <p:nvPr userDrawn="1"/>
            </p:nvSpPr>
            <p:spPr bwMode="hidden">
              <a:xfrm>
                <a:off x="88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1" name="Rectangle 2824"/>
              <p:cNvSpPr>
                <a:spLocks noChangeArrowheads="1"/>
              </p:cNvSpPr>
              <p:nvPr userDrawn="1"/>
            </p:nvSpPr>
            <p:spPr bwMode="hidden">
              <a:xfrm>
                <a:off x="174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2" name="Rectangle 2825"/>
              <p:cNvSpPr>
                <a:spLocks noChangeArrowheads="1"/>
              </p:cNvSpPr>
              <p:nvPr userDrawn="1"/>
            </p:nvSpPr>
            <p:spPr bwMode="hidden">
              <a:xfrm>
                <a:off x="261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3" name="Rectangle 2826"/>
              <p:cNvSpPr>
                <a:spLocks noChangeArrowheads="1"/>
              </p:cNvSpPr>
              <p:nvPr userDrawn="1"/>
            </p:nvSpPr>
            <p:spPr bwMode="hidden">
              <a:xfrm>
                <a:off x="347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4" name="Rectangle 2827"/>
              <p:cNvSpPr>
                <a:spLocks noChangeArrowheads="1"/>
              </p:cNvSpPr>
              <p:nvPr userDrawn="1"/>
            </p:nvSpPr>
            <p:spPr bwMode="hidden">
              <a:xfrm>
                <a:off x="433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5" name="Rectangle 2828"/>
              <p:cNvSpPr>
                <a:spLocks noChangeArrowheads="1"/>
              </p:cNvSpPr>
              <p:nvPr userDrawn="1"/>
            </p:nvSpPr>
            <p:spPr bwMode="hidden">
              <a:xfrm>
                <a:off x="519" y="4038"/>
                <a:ext cx="44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6" name="Rectangle 2829"/>
              <p:cNvSpPr>
                <a:spLocks noChangeArrowheads="1"/>
              </p:cNvSpPr>
              <p:nvPr userDrawn="1"/>
            </p:nvSpPr>
            <p:spPr bwMode="hidden">
              <a:xfrm>
                <a:off x="606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7" name="Rectangle 2830"/>
              <p:cNvSpPr>
                <a:spLocks noChangeArrowheads="1"/>
              </p:cNvSpPr>
              <p:nvPr userDrawn="1"/>
            </p:nvSpPr>
            <p:spPr bwMode="hidden">
              <a:xfrm>
                <a:off x="692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8" name="Rectangle 2831"/>
              <p:cNvSpPr>
                <a:spLocks noChangeArrowheads="1"/>
              </p:cNvSpPr>
              <p:nvPr userDrawn="1"/>
            </p:nvSpPr>
            <p:spPr bwMode="hidden">
              <a:xfrm>
                <a:off x="778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9" name="Rectangle 2832"/>
              <p:cNvSpPr>
                <a:spLocks noChangeArrowheads="1"/>
              </p:cNvSpPr>
              <p:nvPr userDrawn="1"/>
            </p:nvSpPr>
            <p:spPr bwMode="hidden">
              <a:xfrm>
                <a:off x="864" y="4038"/>
                <a:ext cx="44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0" name="Rectangle 2833"/>
              <p:cNvSpPr>
                <a:spLocks noChangeArrowheads="1"/>
              </p:cNvSpPr>
              <p:nvPr userDrawn="1"/>
            </p:nvSpPr>
            <p:spPr bwMode="hidden">
              <a:xfrm>
                <a:off x="951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1" name="Rectangle 2834"/>
              <p:cNvSpPr>
                <a:spLocks noChangeArrowheads="1"/>
              </p:cNvSpPr>
              <p:nvPr userDrawn="1"/>
            </p:nvSpPr>
            <p:spPr bwMode="hidden">
              <a:xfrm>
                <a:off x="1037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2" name="Rectangle 2835"/>
              <p:cNvSpPr>
                <a:spLocks noChangeArrowheads="1"/>
              </p:cNvSpPr>
              <p:nvPr userDrawn="1"/>
            </p:nvSpPr>
            <p:spPr bwMode="hidden">
              <a:xfrm>
                <a:off x="1123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3" name="Rectangle 2836"/>
              <p:cNvSpPr>
                <a:spLocks noChangeArrowheads="1"/>
              </p:cNvSpPr>
              <p:nvPr userDrawn="1"/>
            </p:nvSpPr>
            <p:spPr bwMode="hidden">
              <a:xfrm>
                <a:off x="1209" y="4038"/>
                <a:ext cx="44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4" name="Rectangle 2837"/>
              <p:cNvSpPr>
                <a:spLocks noChangeArrowheads="1"/>
              </p:cNvSpPr>
              <p:nvPr userDrawn="1"/>
            </p:nvSpPr>
            <p:spPr bwMode="hidden">
              <a:xfrm>
                <a:off x="1296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5" name="Rectangle 2838"/>
              <p:cNvSpPr>
                <a:spLocks noChangeArrowheads="1"/>
              </p:cNvSpPr>
              <p:nvPr userDrawn="1"/>
            </p:nvSpPr>
            <p:spPr bwMode="hidden">
              <a:xfrm>
                <a:off x="1382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6" name="Rectangle 2839"/>
              <p:cNvSpPr>
                <a:spLocks noChangeArrowheads="1"/>
              </p:cNvSpPr>
              <p:nvPr userDrawn="1"/>
            </p:nvSpPr>
            <p:spPr bwMode="hidden">
              <a:xfrm>
                <a:off x="1468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7" name="Rectangle 2840"/>
              <p:cNvSpPr>
                <a:spLocks noChangeArrowheads="1"/>
              </p:cNvSpPr>
              <p:nvPr userDrawn="1"/>
            </p:nvSpPr>
            <p:spPr bwMode="hidden">
              <a:xfrm>
                <a:off x="1555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8" name="Rectangle 2841"/>
              <p:cNvSpPr>
                <a:spLocks noChangeArrowheads="1"/>
              </p:cNvSpPr>
              <p:nvPr userDrawn="1"/>
            </p:nvSpPr>
            <p:spPr bwMode="hidden">
              <a:xfrm>
                <a:off x="1641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9" name="Rectangle 2842"/>
              <p:cNvSpPr>
                <a:spLocks noChangeArrowheads="1"/>
              </p:cNvSpPr>
              <p:nvPr userDrawn="1"/>
            </p:nvSpPr>
            <p:spPr bwMode="hidden">
              <a:xfrm>
                <a:off x="1727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0" name="Rectangle 2843"/>
              <p:cNvSpPr>
                <a:spLocks noChangeArrowheads="1"/>
              </p:cNvSpPr>
              <p:nvPr userDrawn="1"/>
            </p:nvSpPr>
            <p:spPr bwMode="hidden">
              <a:xfrm>
                <a:off x="1813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1" name="Rectangle 2844"/>
              <p:cNvSpPr>
                <a:spLocks noChangeArrowheads="1"/>
              </p:cNvSpPr>
              <p:nvPr userDrawn="1"/>
            </p:nvSpPr>
            <p:spPr bwMode="hidden">
              <a:xfrm>
                <a:off x="1900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2" name="Rectangle 2845"/>
              <p:cNvSpPr>
                <a:spLocks noChangeArrowheads="1"/>
              </p:cNvSpPr>
              <p:nvPr userDrawn="1"/>
            </p:nvSpPr>
            <p:spPr bwMode="hidden">
              <a:xfrm>
                <a:off x="1986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3" name="Rectangle 2846"/>
              <p:cNvSpPr>
                <a:spLocks noChangeArrowheads="1"/>
              </p:cNvSpPr>
              <p:nvPr userDrawn="1"/>
            </p:nvSpPr>
            <p:spPr bwMode="hidden">
              <a:xfrm>
                <a:off x="2072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4" name="Rectangle 2847"/>
              <p:cNvSpPr>
                <a:spLocks noChangeArrowheads="1"/>
              </p:cNvSpPr>
              <p:nvPr userDrawn="1"/>
            </p:nvSpPr>
            <p:spPr bwMode="hidden">
              <a:xfrm>
                <a:off x="2158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5" name="Rectangle 2848"/>
              <p:cNvSpPr>
                <a:spLocks noChangeArrowheads="1"/>
              </p:cNvSpPr>
              <p:nvPr userDrawn="1"/>
            </p:nvSpPr>
            <p:spPr bwMode="hidden">
              <a:xfrm>
                <a:off x="2245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6" name="Rectangle 2849"/>
              <p:cNvSpPr>
                <a:spLocks noChangeArrowheads="1"/>
              </p:cNvSpPr>
              <p:nvPr userDrawn="1"/>
            </p:nvSpPr>
            <p:spPr bwMode="hidden">
              <a:xfrm>
                <a:off x="2331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7" name="Rectangle 2850"/>
              <p:cNvSpPr>
                <a:spLocks noChangeArrowheads="1"/>
              </p:cNvSpPr>
              <p:nvPr userDrawn="1"/>
            </p:nvSpPr>
            <p:spPr bwMode="hidden">
              <a:xfrm>
                <a:off x="2417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8" name="Rectangle 2851"/>
              <p:cNvSpPr>
                <a:spLocks noChangeArrowheads="1"/>
              </p:cNvSpPr>
              <p:nvPr userDrawn="1"/>
            </p:nvSpPr>
            <p:spPr bwMode="hidden">
              <a:xfrm>
                <a:off x="2503" y="4038"/>
                <a:ext cx="44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9" name="Rectangle 2852"/>
              <p:cNvSpPr>
                <a:spLocks noChangeArrowheads="1"/>
              </p:cNvSpPr>
              <p:nvPr userDrawn="1"/>
            </p:nvSpPr>
            <p:spPr bwMode="hidden">
              <a:xfrm>
                <a:off x="2590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0" name="Rectangle 2853"/>
              <p:cNvSpPr>
                <a:spLocks noChangeArrowheads="1"/>
              </p:cNvSpPr>
              <p:nvPr userDrawn="1"/>
            </p:nvSpPr>
            <p:spPr bwMode="hidden">
              <a:xfrm>
                <a:off x="2676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" name="Rectangle 2854"/>
              <p:cNvSpPr>
                <a:spLocks noChangeArrowheads="1"/>
              </p:cNvSpPr>
              <p:nvPr userDrawn="1"/>
            </p:nvSpPr>
            <p:spPr bwMode="hidden">
              <a:xfrm>
                <a:off x="2762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2" name="Rectangle 2855"/>
              <p:cNvSpPr>
                <a:spLocks noChangeArrowheads="1"/>
              </p:cNvSpPr>
              <p:nvPr userDrawn="1"/>
            </p:nvSpPr>
            <p:spPr bwMode="hidden">
              <a:xfrm>
                <a:off x="2848" y="4038"/>
                <a:ext cx="44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3" name="Rectangle 2856"/>
              <p:cNvSpPr>
                <a:spLocks noChangeArrowheads="1"/>
              </p:cNvSpPr>
              <p:nvPr userDrawn="1"/>
            </p:nvSpPr>
            <p:spPr bwMode="hidden">
              <a:xfrm>
                <a:off x="2935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4" name="Rectangle 2857"/>
              <p:cNvSpPr>
                <a:spLocks noChangeArrowheads="1"/>
              </p:cNvSpPr>
              <p:nvPr userDrawn="1"/>
            </p:nvSpPr>
            <p:spPr bwMode="hidden">
              <a:xfrm>
                <a:off x="3021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5" name="Rectangle 2858"/>
              <p:cNvSpPr>
                <a:spLocks noChangeArrowheads="1"/>
              </p:cNvSpPr>
              <p:nvPr userDrawn="1"/>
            </p:nvSpPr>
            <p:spPr bwMode="hidden">
              <a:xfrm>
                <a:off x="3107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6" name="Rectangle 2859"/>
              <p:cNvSpPr>
                <a:spLocks noChangeArrowheads="1"/>
              </p:cNvSpPr>
              <p:nvPr userDrawn="1"/>
            </p:nvSpPr>
            <p:spPr bwMode="hidden">
              <a:xfrm>
                <a:off x="3194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7" name="Rectangle 2860"/>
              <p:cNvSpPr>
                <a:spLocks noChangeArrowheads="1"/>
              </p:cNvSpPr>
              <p:nvPr userDrawn="1"/>
            </p:nvSpPr>
            <p:spPr bwMode="hidden">
              <a:xfrm>
                <a:off x="3280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8" name="Rectangle 2861"/>
              <p:cNvSpPr>
                <a:spLocks noChangeArrowheads="1"/>
              </p:cNvSpPr>
              <p:nvPr userDrawn="1"/>
            </p:nvSpPr>
            <p:spPr bwMode="hidden">
              <a:xfrm>
                <a:off x="3366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9" name="Rectangle 2862"/>
              <p:cNvSpPr>
                <a:spLocks noChangeArrowheads="1"/>
              </p:cNvSpPr>
              <p:nvPr userDrawn="1"/>
            </p:nvSpPr>
            <p:spPr bwMode="hidden">
              <a:xfrm>
                <a:off x="3452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0" name="Rectangle 2863"/>
              <p:cNvSpPr>
                <a:spLocks noChangeArrowheads="1"/>
              </p:cNvSpPr>
              <p:nvPr userDrawn="1"/>
            </p:nvSpPr>
            <p:spPr bwMode="hidden">
              <a:xfrm>
                <a:off x="3539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1" name="Rectangle 2864"/>
              <p:cNvSpPr>
                <a:spLocks noChangeArrowheads="1"/>
              </p:cNvSpPr>
              <p:nvPr userDrawn="1"/>
            </p:nvSpPr>
            <p:spPr bwMode="hidden">
              <a:xfrm>
                <a:off x="3625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2" name="Rectangle 2865"/>
              <p:cNvSpPr>
                <a:spLocks noChangeArrowheads="1"/>
              </p:cNvSpPr>
              <p:nvPr userDrawn="1"/>
            </p:nvSpPr>
            <p:spPr bwMode="hidden">
              <a:xfrm>
                <a:off x="3711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3" name="Rectangle 2866"/>
              <p:cNvSpPr>
                <a:spLocks noChangeArrowheads="1"/>
              </p:cNvSpPr>
              <p:nvPr userDrawn="1"/>
            </p:nvSpPr>
            <p:spPr bwMode="hidden">
              <a:xfrm>
                <a:off x="3797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4" name="Rectangle 2867"/>
              <p:cNvSpPr>
                <a:spLocks noChangeArrowheads="1"/>
              </p:cNvSpPr>
              <p:nvPr userDrawn="1"/>
            </p:nvSpPr>
            <p:spPr bwMode="hidden">
              <a:xfrm>
                <a:off x="3884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5" name="Rectangle 2868"/>
              <p:cNvSpPr>
                <a:spLocks noChangeArrowheads="1"/>
              </p:cNvSpPr>
              <p:nvPr userDrawn="1"/>
            </p:nvSpPr>
            <p:spPr bwMode="hidden">
              <a:xfrm>
                <a:off x="3970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6" name="Rectangle 2869"/>
              <p:cNvSpPr>
                <a:spLocks noChangeArrowheads="1"/>
              </p:cNvSpPr>
              <p:nvPr userDrawn="1"/>
            </p:nvSpPr>
            <p:spPr bwMode="hidden">
              <a:xfrm>
                <a:off x="4056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7" name="Rectangle 2870"/>
              <p:cNvSpPr>
                <a:spLocks noChangeArrowheads="1"/>
              </p:cNvSpPr>
              <p:nvPr userDrawn="1"/>
            </p:nvSpPr>
            <p:spPr bwMode="hidden">
              <a:xfrm>
                <a:off x="4142" y="4038"/>
                <a:ext cx="44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8" name="Rectangle 2871"/>
              <p:cNvSpPr>
                <a:spLocks noChangeArrowheads="1"/>
              </p:cNvSpPr>
              <p:nvPr userDrawn="1"/>
            </p:nvSpPr>
            <p:spPr bwMode="hidden">
              <a:xfrm>
                <a:off x="4229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9" name="Rectangle 2872"/>
              <p:cNvSpPr>
                <a:spLocks noChangeArrowheads="1"/>
              </p:cNvSpPr>
              <p:nvPr userDrawn="1"/>
            </p:nvSpPr>
            <p:spPr bwMode="hidden">
              <a:xfrm>
                <a:off x="4315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0" name="Rectangle 2873"/>
              <p:cNvSpPr>
                <a:spLocks noChangeArrowheads="1"/>
              </p:cNvSpPr>
              <p:nvPr userDrawn="1"/>
            </p:nvSpPr>
            <p:spPr bwMode="hidden">
              <a:xfrm>
                <a:off x="4401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1" name="Rectangle 2874"/>
              <p:cNvSpPr>
                <a:spLocks noChangeArrowheads="1"/>
              </p:cNvSpPr>
              <p:nvPr userDrawn="1"/>
            </p:nvSpPr>
            <p:spPr bwMode="hidden">
              <a:xfrm>
                <a:off x="4487" y="4038"/>
                <a:ext cx="44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2" name="Rectangle 2875"/>
              <p:cNvSpPr>
                <a:spLocks noChangeArrowheads="1"/>
              </p:cNvSpPr>
              <p:nvPr userDrawn="1"/>
            </p:nvSpPr>
            <p:spPr bwMode="hidden">
              <a:xfrm>
                <a:off x="4574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3" name="Rectangle 2876"/>
              <p:cNvSpPr>
                <a:spLocks noChangeArrowheads="1"/>
              </p:cNvSpPr>
              <p:nvPr userDrawn="1"/>
            </p:nvSpPr>
            <p:spPr bwMode="hidden">
              <a:xfrm>
                <a:off x="4660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4" name="Rectangle 2877"/>
              <p:cNvSpPr>
                <a:spLocks noChangeArrowheads="1"/>
              </p:cNvSpPr>
              <p:nvPr userDrawn="1"/>
            </p:nvSpPr>
            <p:spPr bwMode="hidden">
              <a:xfrm>
                <a:off x="4746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5" name="Rectangle 2878"/>
              <p:cNvSpPr>
                <a:spLocks noChangeArrowheads="1"/>
              </p:cNvSpPr>
              <p:nvPr userDrawn="1"/>
            </p:nvSpPr>
            <p:spPr bwMode="hidden">
              <a:xfrm>
                <a:off x="4832" y="4038"/>
                <a:ext cx="44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6" name="Rectangle 2879"/>
              <p:cNvSpPr>
                <a:spLocks noChangeArrowheads="1"/>
              </p:cNvSpPr>
              <p:nvPr userDrawn="1"/>
            </p:nvSpPr>
            <p:spPr bwMode="hidden">
              <a:xfrm>
                <a:off x="4919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7" name="Rectangle 2880"/>
              <p:cNvSpPr>
                <a:spLocks noChangeArrowheads="1"/>
              </p:cNvSpPr>
              <p:nvPr userDrawn="1"/>
            </p:nvSpPr>
            <p:spPr bwMode="hidden">
              <a:xfrm>
                <a:off x="5005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8" name="Rectangle 2881"/>
              <p:cNvSpPr>
                <a:spLocks noChangeArrowheads="1"/>
              </p:cNvSpPr>
              <p:nvPr userDrawn="1"/>
            </p:nvSpPr>
            <p:spPr bwMode="hidden">
              <a:xfrm>
                <a:off x="5091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9" name="Rectangle 2882"/>
              <p:cNvSpPr>
                <a:spLocks noChangeArrowheads="1"/>
              </p:cNvSpPr>
              <p:nvPr userDrawn="1"/>
            </p:nvSpPr>
            <p:spPr bwMode="hidden">
              <a:xfrm>
                <a:off x="5178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0" name="Rectangle 2883"/>
              <p:cNvSpPr>
                <a:spLocks noChangeArrowheads="1"/>
              </p:cNvSpPr>
              <p:nvPr userDrawn="1"/>
            </p:nvSpPr>
            <p:spPr bwMode="hidden">
              <a:xfrm>
                <a:off x="5264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1" name="Rectangle 2884"/>
              <p:cNvSpPr>
                <a:spLocks noChangeArrowheads="1"/>
              </p:cNvSpPr>
              <p:nvPr userDrawn="1"/>
            </p:nvSpPr>
            <p:spPr bwMode="hidden">
              <a:xfrm>
                <a:off x="5350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" name="Rectangle 2885"/>
              <p:cNvSpPr>
                <a:spLocks noChangeArrowheads="1"/>
              </p:cNvSpPr>
              <p:nvPr userDrawn="1"/>
            </p:nvSpPr>
            <p:spPr bwMode="hidden">
              <a:xfrm>
                <a:off x="5436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3" name="Rectangle 2886"/>
              <p:cNvSpPr>
                <a:spLocks noChangeArrowheads="1"/>
              </p:cNvSpPr>
              <p:nvPr userDrawn="1"/>
            </p:nvSpPr>
            <p:spPr bwMode="hidden">
              <a:xfrm>
                <a:off x="5523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4" name="Rectangle 2887"/>
              <p:cNvSpPr>
                <a:spLocks noChangeArrowheads="1"/>
              </p:cNvSpPr>
              <p:nvPr userDrawn="1"/>
            </p:nvSpPr>
            <p:spPr bwMode="hidden">
              <a:xfrm>
                <a:off x="5609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5" name="Rectangle 2888"/>
              <p:cNvSpPr>
                <a:spLocks noChangeArrowheads="1"/>
              </p:cNvSpPr>
              <p:nvPr userDrawn="1"/>
            </p:nvSpPr>
            <p:spPr bwMode="hidden">
              <a:xfrm>
                <a:off x="5695" y="4038"/>
                <a:ext cx="43" cy="43"/>
              </a:xfrm>
              <a:prstGeom prst="rect">
                <a:avLst/>
              </a:prstGeom>
              <a:solidFill>
                <a:srgbClr val="0C2074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6" name="Rectangle 2889"/>
              <p:cNvSpPr>
                <a:spLocks noChangeArrowheads="1"/>
              </p:cNvSpPr>
              <p:nvPr userDrawn="1"/>
            </p:nvSpPr>
            <p:spPr bwMode="hidden">
              <a:xfrm>
                <a:off x="2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7" name="Rectangle 2890"/>
              <p:cNvSpPr>
                <a:spLocks noChangeArrowheads="1"/>
              </p:cNvSpPr>
              <p:nvPr userDrawn="1"/>
            </p:nvSpPr>
            <p:spPr bwMode="hidden">
              <a:xfrm>
                <a:off x="88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8" name="Rectangle 2891"/>
              <p:cNvSpPr>
                <a:spLocks noChangeArrowheads="1"/>
              </p:cNvSpPr>
              <p:nvPr userDrawn="1"/>
            </p:nvSpPr>
            <p:spPr bwMode="hidden">
              <a:xfrm>
                <a:off x="174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9" name="Rectangle 2892"/>
              <p:cNvSpPr>
                <a:spLocks noChangeArrowheads="1"/>
              </p:cNvSpPr>
              <p:nvPr userDrawn="1"/>
            </p:nvSpPr>
            <p:spPr bwMode="hidden">
              <a:xfrm>
                <a:off x="261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0" name="Rectangle 2893"/>
              <p:cNvSpPr>
                <a:spLocks noChangeArrowheads="1"/>
              </p:cNvSpPr>
              <p:nvPr userDrawn="1"/>
            </p:nvSpPr>
            <p:spPr bwMode="hidden">
              <a:xfrm>
                <a:off x="347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1" name="Rectangle 2894"/>
              <p:cNvSpPr>
                <a:spLocks noChangeArrowheads="1"/>
              </p:cNvSpPr>
              <p:nvPr userDrawn="1"/>
            </p:nvSpPr>
            <p:spPr bwMode="hidden">
              <a:xfrm>
                <a:off x="433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2" name="Rectangle 2895"/>
              <p:cNvSpPr>
                <a:spLocks noChangeArrowheads="1"/>
              </p:cNvSpPr>
              <p:nvPr userDrawn="1"/>
            </p:nvSpPr>
            <p:spPr bwMode="hidden">
              <a:xfrm>
                <a:off x="519" y="4124"/>
                <a:ext cx="44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3" name="Rectangle 2896"/>
              <p:cNvSpPr>
                <a:spLocks noChangeArrowheads="1"/>
              </p:cNvSpPr>
              <p:nvPr userDrawn="1"/>
            </p:nvSpPr>
            <p:spPr bwMode="hidden">
              <a:xfrm>
                <a:off x="606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4" name="Rectangle 2897"/>
              <p:cNvSpPr>
                <a:spLocks noChangeArrowheads="1"/>
              </p:cNvSpPr>
              <p:nvPr userDrawn="1"/>
            </p:nvSpPr>
            <p:spPr bwMode="hidden">
              <a:xfrm>
                <a:off x="692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5" name="Rectangle 2898"/>
              <p:cNvSpPr>
                <a:spLocks noChangeArrowheads="1"/>
              </p:cNvSpPr>
              <p:nvPr userDrawn="1"/>
            </p:nvSpPr>
            <p:spPr bwMode="hidden">
              <a:xfrm>
                <a:off x="778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6" name="Rectangle 2899"/>
              <p:cNvSpPr>
                <a:spLocks noChangeArrowheads="1"/>
              </p:cNvSpPr>
              <p:nvPr userDrawn="1"/>
            </p:nvSpPr>
            <p:spPr bwMode="hidden">
              <a:xfrm>
                <a:off x="864" y="4124"/>
                <a:ext cx="44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7" name="Rectangle 2900"/>
              <p:cNvSpPr>
                <a:spLocks noChangeArrowheads="1"/>
              </p:cNvSpPr>
              <p:nvPr userDrawn="1"/>
            </p:nvSpPr>
            <p:spPr bwMode="hidden">
              <a:xfrm>
                <a:off x="951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8" name="Rectangle 2901"/>
              <p:cNvSpPr>
                <a:spLocks noChangeArrowheads="1"/>
              </p:cNvSpPr>
              <p:nvPr userDrawn="1"/>
            </p:nvSpPr>
            <p:spPr bwMode="hidden">
              <a:xfrm>
                <a:off x="1037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9" name="Rectangle 2902"/>
              <p:cNvSpPr>
                <a:spLocks noChangeArrowheads="1"/>
              </p:cNvSpPr>
              <p:nvPr userDrawn="1"/>
            </p:nvSpPr>
            <p:spPr bwMode="hidden">
              <a:xfrm>
                <a:off x="1123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0" name="Rectangle 2903"/>
              <p:cNvSpPr>
                <a:spLocks noChangeArrowheads="1"/>
              </p:cNvSpPr>
              <p:nvPr userDrawn="1"/>
            </p:nvSpPr>
            <p:spPr bwMode="hidden">
              <a:xfrm>
                <a:off x="1209" y="4124"/>
                <a:ext cx="44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1" name="Rectangle 2904"/>
              <p:cNvSpPr>
                <a:spLocks noChangeArrowheads="1"/>
              </p:cNvSpPr>
              <p:nvPr userDrawn="1"/>
            </p:nvSpPr>
            <p:spPr bwMode="hidden">
              <a:xfrm>
                <a:off x="1296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" name="Rectangle 2905"/>
              <p:cNvSpPr>
                <a:spLocks noChangeArrowheads="1"/>
              </p:cNvSpPr>
              <p:nvPr userDrawn="1"/>
            </p:nvSpPr>
            <p:spPr bwMode="hidden">
              <a:xfrm>
                <a:off x="1382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3" name="Rectangle 2906"/>
              <p:cNvSpPr>
                <a:spLocks noChangeArrowheads="1"/>
              </p:cNvSpPr>
              <p:nvPr userDrawn="1"/>
            </p:nvSpPr>
            <p:spPr bwMode="hidden">
              <a:xfrm>
                <a:off x="1468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4" name="Rectangle 2907"/>
              <p:cNvSpPr>
                <a:spLocks noChangeArrowheads="1"/>
              </p:cNvSpPr>
              <p:nvPr userDrawn="1"/>
            </p:nvSpPr>
            <p:spPr bwMode="hidden">
              <a:xfrm>
                <a:off x="1555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5" name="Rectangle 2908"/>
              <p:cNvSpPr>
                <a:spLocks noChangeArrowheads="1"/>
              </p:cNvSpPr>
              <p:nvPr userDrawn="1"/>
            </p:nvSpPr>
            <p:spPr bwMode="hidden">
              <a:xfrm>
                <a:off x="1641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6" name="Rectangle 2909"/>
              <p:cNvSpPr>
                <a:spLocks noChangeArrowheads="1"/>
              </p:cNvSpPr>
              <p:nvPr userDrawn="1"/>
            </p:nvSpPr>
            <p:spPr bwMode="hidden">
              <a:xfrm>
                <a:off x="1727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7" name="Rectangle 2910"/>
              <p:cNvSpPr>
                <a:spLocks noChangeArrowheads="1"/>
              </p:cNvSpPr>
              <p:nvPr userDrawn="1"/>
            </p:nvSpPr>
            <p:spPr bwMode="hidden">
              <a:xfrm>
                <a:off x="1813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8" name="Rectangle 2911"/>
              <p:cNvSpPr>
                <a:spLocks noChangeArrowheads="1"/>
              </p:cNvSpPr>
              <p:nvPr userDrawn="1"/>
            </p:nvSpPr>
            <p:spPr bwMode="hidden">
              <a:xfrm>
                <a:off x="1900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9" name="Rectangle 2912"/>
              <p:cNvSpPr>
                <a:spLocks noChangeArrowheads="1"/>
              </p:cNvSpPr>
              <p:nvPr userDrawn="1"/>
            </p:nvSpPr>
            <p:spPr bwMode="hidden">
              <a:xfrm>
                <a:off x="1986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0" name="Rectangle 2913"/>
              <p:cNvSpPr>
                <a:spLocks noChangeArrowheads="1"/>
              </p:cNvSpPr>
              <p:nvPr userDrawn="1"/>
            </p:nvSpPr>
            <p:spPr bwMode="hidden">
              <a:xfrm>
                <a:off x="2072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1" name="Rectangle 2914"/>
              <p:cNvSpPr>
                <a:spLocks noChangeArrowheads="1"/>
              </p:cNvSpPr>
              <p:nvPr userDrawn="1"/>
            </p:nvSpPr>
            <p:spPr bwMode="hidden">
              <a:xfrm>
                <a:off x="2158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" name="Rectangle 2915"/>
              <p:cNvSpPr>
                <a:spLocks noChangeArrowheads="1"/>
              </p:cNvSpPr>
              <p:nvPr userDrawn="1"/>
            </p:nvSpPr>
            <p:spPr bwMode="hidden">
              <a:xfrm>
                <a:off x="2245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" name="Rectangle 2916"/>
              <p:cNvSpPr>
                <a:spLocks noChangeArrowheads="1"/>
              </p:cNvSpPr>
              <p:nvPr userDrawn="1"/>
            </p:nvSpPr>
            <p:spPr bwMode="hidden">
              <a:xfrm>
                <a:off x="2331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4" name="Rectangle 2917"/>
              <p:cNvSpPr>
                <a:spLocks noChangeArrowheads="1"/>
              </p:cNvSpPr>
              <p:nvPr userDrawn="1"/>
            </p:nvSpPr>
            <p:spPr bwMode="hidden">
              <a:xfrm>
                <a:off x="2417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5" name="Rectangle 2918"/>
              <p:cNvSpPr>
                <a:spLocks noChangeArrowheads="1"/>
              </p:cNvSpPr>
              <p:nvPr userDrawn="1"/>
            </p:nvSpPr>
            <p:spPr bwMode="hidden">
              <a:xfrm>
                <a:off x="2503" y="4124"/>
                <a:ext cx="44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6" name="Rectangle 2919"/>
              <p:cNvSpPr>
                <a:spLocks noChangeArrowheads="1"/>
              </p:cNvSpPr>
              <p:nvPr userDrawn="1"/>
            </p:nvSpPr>
            <p:spPr bwMode="hidden">
              <a:xfrm>
                <a:off x="2590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7" name="Rectangle 2920"/>
              <p:cNvSpPr>
                <a:spLocks noChangeArrowheads="1"/>
              </p:cNvSpPr>
              <p:nvPr userDrawn="1"/>
            </p:nvSpPr>
            <p:spPr bwMode="hidden">
              <a:xfrm>
                <a:off x="2676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8" name="Rectangle 2921"/>
              <p:cNvSpPr>
                <a:spLocks noChangeArrowheads="1"/>
              </p:cNvSpPr>
              <p:nvPr userDrawn="1"/>
            </p:nvSpPr>
            <p:spPr bwMode="hidden">
              <a:xfrm>
                <a:off x="2762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9" name="Rectangle 2922"/>
              <p:cNvSpPr>
                <a:spLocks noChangeArrowheads="1"/>
              </p:cNvSpPr>
              <p:nvPr userDrawn="1"/>
            </p:nvSpPr>
            <p:spPr bwMode="hidden">
              <a:xfrm>
                <a:off x="2848" y="4124"/>
                <a:ext cx="44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0" name="Rectangle 2923"/>
              <p:cNvSpPr>
                <a:spLocks noChangeArrowheads="1"/>
              </p:cNvSpPr>
              <p:nvPr userDrawn="1"/>
            </p:nvSpPr>
            <p:spPr bwMode="hidden">
              <a:xfrm>
                <a:off x="2935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1" name="Rectangle 2924"/>
              <p:cNvSpPr>
                <a:spLocks noChangeArrowheads="1"/>
              </p:cNvSpPr>
              <p:nvPr userDrawn="1"/>
            </p:nvSpPr>
            <p:spPr bwMode="hidden">
              <a:xfrm>
                <a:off x="3021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2" name="Rectangle 2925"/>
              <p:cNvSpPr>
                <a:spLocks noChangeArrowheads="1"/>
              </p:cNvSpPr>
              <p:nvPr userDrawn="1"/>
            </p:nvSpPr>
            <p:spPr bwMode="hidden">
              <a:xfrm>
                <a:off x="3107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" name="Rectangle 2926"/>
              <p:cNvSpPr>
                <a:spLocks noChangeArrowheads="1"/>
              </p:cNvSpPr>
              <p:nvPr userDrawn="1"/>
            </p:nvSpPr>
            <p:spPr bwMode="hidden">
              <a:xfrm>
                <a:off x="3194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4" name="Rectangle 2927"/>
              <p:cNvSpPr>
                <a:spLocks noChangeArrowheads="1"/>
              </p:cNvSpPr>
              <p:nvPr userDrawn="1"/>
            </p:nvSpPr>
            <p:spPr bwMode="hidden">
              <a:xfrm>
                <a:off x="3280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5" name="Rectangle 2928"/>
              <p:cNvSpPr>
                <a:spLocks noChangeArrowheads="1"/>
              </p:cNvSpPr>
              <p:nvPr userDrawn="1"/>
            </p:nvSpPr>
            <p:spPr bwMode="hidden">
              <a:xfrm>
                <a:off x="3366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6" name="Rectangle 2929"/>
              <p:cNvSpPr>
                <a:spLocks noChangeArrowheads="1"/>
              </p:cNvSpPr>
              <p:nvPr userDrawn="1"/>
            </p:nvSpPr>
            <p:spPr bwMode="hidden">
              <a:xfrm>
                <a:off x="3452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7" name="Rectangle 2930"/>
              <p:cNvSpPr>
                <a:spLocks noChangeArrowheads="1"/>
              </p:cNvSpPr>
              <p:nvPr userDrawn="1"/>
            </p:nvSpPr>
            <p:spPr bwMode="hidden">
              <a:xfrm>
                <a:off x="3539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8" name="Rectangle 2931"/>
              <p:cNvSpPr>
                <a:spLocks noChangeArrowheads="1"/>
              </p:cNvSpPr>
              <p:nvPr userDrawn="1"/>
            </p:nvSpPr>
            <p:spPr bwMode="hidden">
              <a:xfrm>
                <a:off x="3625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9" name="Rectangle 2932"/>
              <p:cNvSpPr>
                <a:spLocks noChangeArrowheads="1"/>
              </p:cNvSpPr>
              <p:nvPr userDrawn="1"/>
            </p:nvSpPr>
            <p:spPr bwMode="hidden">
              <a:xfrm>
                <a:off x="3711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0" name="Rectangle 2933"/>
              <p:cNvSpPr>
                <a:spLocks noChangeArrowheads="1"/>
              </p:cNvSpPr>
              <p:nvPr userDrawn="1"/>
            </p:nvSpPr>
            <p:spPr bwMode="hidden">
              <a:xfrm>
                <a:off x="3797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1" name="Rectangle 2934"/>
              <p:cNvSpPr>
                <a:spLocks noChangeArrowheads="1"/>
              </p:cNvSpPr>
              <p:nvPr userDrawn="1"/>
            </p:nvSpPr>
            <p:spPr bwMode="hidden">
              <a:xfrm>
                <a:off x="3884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2" name="Rectangle 2935"/>
              <p:cNvSpPr>
                <a:spLocks noChangeArrowheads="1"/>
              </p:cNvSpPr>
              <p:nvPr userDrawn="1"/>
            </p:nvSpPr>
            <p:spPr bwMode="hidden">
              <a:xfrm>
                <a:off x="3970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3" name="Rectangle 2936"/>
              <p:cNvSpPr>
                <a:spLocks noChangeArrowheads="1"/>
              </p:cNvSpPr>
              <p:nvPr userDrawn="1"/>
            </p:nvSpPr>
            <p:spPr bwMode="hidden">
              <a:xfrm>
                <a:off x="4056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4" name="Rectangle 2937"/>
              <p:cNvSpPr>
                <a:spLocks noChangeArrowheads="1"/>
              </p:cNvSpPr>
              <p:nvPr userDrawn="1"/>
            </p:nvSpPr>
            <p:spPr bwMode="hidden">
              <a:xfrm>
                <a:off x="4142" y="4124"/>
                <a:ext cx="44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5" name="Rectangle 2938"/>
              <p:cNvSpPr>
                <a:spLocks noChangeArrowheads="1"/>
              </p:cNvSpPr>
              <p:nvPr userDrawn="1"/>
            </p:nvSpPr>
            <p:spPr bwMode="hidden">
              <a:xfrm>
                <a:off x="4229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6" name="Rectangle 2939"/>
              <p:cNvSpPr>
                <a:spLocks noChangeArrowheads="1"/>
              </p:cNvSpPr>
              <p:nvPr userDrawn="1"/>
            </p:nvSpPr>
            <p:spPr bwMode="hidden">
              <a:xfrm>
                <a:off x="4315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7" name="Rectangle 2940"/>
              <p:cNvSpPr>
                <a:spLocks noChangeArrowheads="1"/>
              </p:cNvSpPr>
              <p:nvPr userDrawn="1"/>
            </p:nvSpPr>
            <p:spPr bwMode="hidden">
              <a:xfrm>
                <a:off x="4401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8" name="Rectangle 2941"/>
              <p:cNvSpPr>
                <a:spLocks noChangeArrowheads="1"/>
              </p:cNvSpPr>
              <p:nvPr userDrawn="1"/>
            </p:nvSpPr>
            <p:spPr bwMode="hidden">
              <a:xfrm>
                <a:off x="4487" y="4124"/>
                <a:ext cx="44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9" name="Rectangle 2942"/>
              <p:cNvSpPr>
                <a:spLocks noChangeArrowheads="1"/>
              </p:cNvSpPr>
              <p:nvPr userDrawn="1"/>
            </p:nvSpPr>
            <p:spPr bwMode="hidden">
              <a:xfrm>
                <a:off x="4574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0" name="Rectangle 2943"/>
              <p:cNvSpPr>
                <a:spLocks noChangeArrowheads="1"/>
              </p:cNvSpPr>
              <p:nvPr userDrawn="1"/>
            </p:nvSpPr>
            <p:spPr bwMode="hidden">
              <a:xfrm>
                <a:off x="4660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1" name="Rectangle 2944"/>
              <p:cNvSpPr>
                <a:spLocks noChangeArrowheads="1"/>
              </p:cNvSpPr>
              <p:nvPr userDrawn="1"/>
            </p:nvSpPr>
            <p:spPr bwMode="hidden">
              <a:xfrm>
                <a:off x="4746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2" name="Rectangle 2945"/>
              <p:cNvSpPr>
                <a:spLocks noChangeArrowheads="1"/>
              </p:cNvSpPr>
              <p:nvPr userDrawn="1"/>
            </p:nvSpPr>
            <p:spPr bwMode="hidden">
              <a:xfrm>
                <a:off x="4832" y="4124"/>
                <a:ext cx="44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3" name="Rectangle 2946"/>
              <p:cNvSpPr>
                <a:spLocks noChangeArrowheads="1"/>
              </p:cNvSpPr>
              <p:nvPr userDrawn="1"/>
            </p:nvSpPr>
            <p:spPr bwMode="hidden">
              <a:xfrm>
                <a:off x="4919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4" name="Rectangle 2947"/>
              <p:cNvSpPr>
                <a:spLocks noChangeArrowheads="1"/>
              </p:cNvSpPr>
              <p:nvPr userDrawn="1"/>
            </p:nvSpPr>
            <p:spPr bwMode="hidden">
              <a:xfrm>
                <a:off x="5005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5" name="Rectangle 2948"/>
              <p:cNvSpPr>
                <a:spLocks noChangeArrowheads="1"/>
              </p:cNvSpPr>
              <p:nvPr userDrawn="1"/>
            </p:nvSpPr>
            <p:spPr bwMode="hidden">
              <a:xfrm>
                <a:off x="5091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6" name="Rectangle 2949"/>
              <p:cNvSpPr>
                <a:spLocks noChangeArrowheads="1"/>
              </p:cNvSpPr>
              <p:nvPr userDrawn="1"/>
            </p:nvSpPr>
            <p:spPr bwMode="hidden">
              <a:xfrm>
                <a:off x="5178" y="4124"/>
                <a:ext cx="43" cy="43"/>
              </a:xfrm>
              <a:prstGeom prst="rect">
                <a:avLst/>
              </a:prstGeom>
              <a:solidFill>
                <a:srgbClr val="18327F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51" name="Rectangle 2951"/>
            <p:cNvSpPr>
              <a:spLocks noChangeArrowheads="1"/>
            </p:cNvSpPr>
            <p:nvPr/>
          </p:nvSpPr>
          <p:spPr bwMode="hidden">
            <a:xfrm>
              <a:off x="5264" y="4124"/>
              <a:ext cx="43" cy="43"/>
            </a:xfrm>
            <a:prstGeom prst="rect">
              <a:avLst/>
            </a:prstGeom>
            <a:solidFill>
              <a:srgbClr val="18327F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2" name="Rectangle 2952"/>
            <p:cNvSpPr>
              <a:spLocks noChangeArrowheads="1"/>
            </p:cNvSpPr>
            <p:nvPr/>
          </p:nvSpPr>
          <p:spPr bwMode="hidden">
            <a:xfrm>
              <a:off x="5350" y="4124"/>
              <a:ext cx="43" cy="43"/>
            </a:xfrm>
            <a:prstGeom prst="rect">
              <a:avLst/>
            </a:prstGeom>
            <a:solidFill>
              <a:srgbClr val="18327F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3" name="Rectangle 2953"/>
            <p:cNvSpPr>
              <a:spLocks noChangeArrowheads="1"/>
            </p:cNvSpPr>
            <p:nvPr/>
          </p:nvSpPr>
          <p:spPr bwMode="hidden">
            <a:xfrm>
              <a:off x="5436" y="4124"/>
              <a:ext cx="43" cy="43"/>
            </a:xfrm>
            <a:prstGeom prst="rect">
              <a:avLst/>
            </a:prstGeom>
            <a:solidFill>
              <a:srgbClr val="18327F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4" name="Rectangle 2954"/>
            <p:cNvSpPr>
              <a:spLocks noChangeArrowheads="1"/>
            </p:cNvSpPr>
            <p:nvPr/>
          </p:nvSpPr>
          <p:spPr bwMode="hidden">
            <a:xfrm>
              <a:off x="5523" y="4124"/>
              <a:ext cx="43" cy="43"/>
            </a:xfrm>
            <a:prstGeom prst="rect">
              <a:avLst/>
            </a:prstGeom>
            <a:solidFill>
              <a:srgbClr val="18327F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5" name="Rectangle 2955"/>
            <p:cNvSpPr>
              <a:spLocks noChangeArrowheads="1"/>
            </p:cNvSpPr>
            <p:nvPr/>
          </p:nvSpPr>
          <p:spPr bwMode="hidden">
            <a:xfrm>
              <a:off x="5609" y="4124"/>
              <a:ext cx="43" cy="43"/>
            </a:xfrm>
            <a:prstGeom prst="rect">
              <a:avLst/>
            </a:prstGeom>
            <a:solidFill>
              <a:srgbClr val="18327F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6" name="Rectangle 2956"/>
            <p:cNvSpPr>
              <a:spLocks noChangeArrowheads="1"/>
            </p:cNvSpPr>
            <p:nvPr/>
          </p:nvSpPr>
          <p:spPr bwMode="hidden">
            <a:xfrm>
              <a:off x="5695" y="4124"/>
              <a:ext cx="43" cy="43"/>
            </a:xfrm>
            <a:prstGeom prst="rect">
              <a:avLst/>
            </a:prstGeom>
            <a:solidFill>
              <a:srgbClr val="18327F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7" name="Rectangle 2957"/>
            <p:cNvSpPr>
              <a:spLocks noChangeArrowheads="1"/>
            </p:cNvSpPr>
            <p:nvPr/>
          </p:nvSpPr>
          <p:spPr bwMode="hidden">
            <a:xfrm>
              <a:off x="2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8" name="Rectangle 2958"/>
            <p:cNvSpPr>
              <a:spLocks noChangeArrowheads="1"/>
            </p:cNvSpPr>
            <p:nvPr/>
          </p:nvSpPr>
          <p:spPr bwMode="hidden">
            <a:xfrm>
              <a:off x="88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9" name="Rectangle 2959"/>
            <p:cNvSpPr>
              <a:spLocks noChangeArrowheads="1"/>
            </p:cNvSpPr>
            <p:nvPr/>
          </p:nvSpPr>
          <p:spPr bwMode="hidden">
            <a:xfrm>
              <a:off x="174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0" name="Rectangle 2960"/>
            <p:cNvSpPr>
              <a:spLocks noChangeArrowheads="1"/>
            </p:cNvSpPr>
            <p:nvPr/>
          </p:nvSpPr>
          <p:spPr bwMode="hidden">
            <a:xfrm>
              <a:off x="261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1" name="Rectangle 2961"/>
            <p:cNvSpPr>
              <a:spLocks noChangeArrowheads="1"/>
            </p:cNvSpPr>
            <p:nvPr/>
          </p:nvSpPr>
          <p:spPr bwMode="hidden">
            <a:xfrm>
              <a:off x="347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2" name="Rectangle 2962"/>
            <p:cNvSpPr>
              <a:spLocks noChangeArrowheads="1"/>
            </p:cNvSpPr>
            <p:nvPr/>
          </p:nvSpPr>
          <p:spPr bwMode="hidden">
            <a:xfrm>
              <a:off x="433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3" name="Rectangle 2963"/>
            <p:cNvSpPr>
              <a:spLocks noChangeArrowheads="1"/>
            </p:cNvSpPr>
            <p:nvPr/>
          </p:nvSpPr>
          <p:spPr bwMode="hidden">
            <a:xfrm>
              <a:off x="519" y="4211"/>
              <a:ext cx="44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4" name="Rectangle 2964"/>
            <p:cNvSpPr>
              <a:spLocks noChangeArrowheads="1"/>
            </p:cNvSpPr>
            <p:nvPr/>
          </p:nvSpPr>
          <p:spPr bwMode="hidden">
            <a:xfrm>
              <a:off x="606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5" name="Rectangle 2965"/>
            <p:cNvSpPr>
              <a:spLocks noChangeArrowheads="1"/>
            </p:cNvSpPr>
            <p:nvPr/>
          </p:nvSpPr>
          <p:spPr bwMode="hidden">
            <a:xfrm>
              <a:off x="692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6" name="Rectangle 2966"/>
            <p:cNvSpPr>
              <a:spLocks noChangeArrowheads="1"/>
            </p:cNvSpPr>
            <p:nvPr/>
          </p:nvSpPr>
          <p:spPr bwMode="hidden">
            <a:xfrm>
              <a:off x="778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7" name="Rectangle 2967"/>
            <p:cNvSpPr>
              <a:spLocks noChangeArrowheads="1"/>
            </p:cNvSpPr>
            <p:nvPr/>
          </p:nvSpPr>
          <p:spPr bwMode="hidden">
            <a:xfrm>
              <a:off x="864" y="4211"/>
              <a:ext cx="44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8" name="Rectangle 2968"/>
            <p:cNvSpPr>
              <a:spLocks noChangeArrowheads="1"/>
            </p:cNvSpPr>
            <p:nvPr/>
          </p:nvSpPr>
          <p:spPr bwMode="hidden">
            <a:xfrm>
              <a:off x="951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9" name="Rectangle 2969"/>
            <p:cNvSpPr>
              <a:spLocks noChangeArrowheads="1"/>
            </p:cNvSpPr>
            <p:nvPr/>
          </p:nvSpPr>
          <p:spPr bwMode="hidden">
            <a:xfrm>
              <a:off x="1037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0" name="Rectangle 2970"/>
            <p:cNvSpPr>
              <a:spLocks noChangeArrowheads="1"/>
            </p:cNvSpPr>
            <p:nvPr/>
          </p:nvSpPr>
          <p:spPr bwMode="hidden">
            <a:xfrm>
              <a:off x="1123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1" name="Rectangle 2971"/>
            <p:cNvSpPr>
              <a:spLocks noChangeArrowheads="1"/>
            </p:cNvSpPr>
            <p:nvPr/>
          </p:nvSpPr>
          <p:spPr bwMode="hidden">
            <a:xfrm>
              <a:off x="1209" y="4211"/>
              <a:ext cx="44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2" name="Rectangle 2972"/>
            <p:cNvSpPr>
              <a:spLocks noChangeArrowheads="1"/>
            </p:cNvSpPr>
            <p:nvPr/>
          </p:nvSpPr>
          <p:spPr bwMode="hidden">
            <a:xfrm>
              <a:off x="1296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3" name="Rectangle 2973"/>
            <p:cNvSpPr>
              <a:spLocks noChangeArrowheads="1"/>
            </p:cNvSpPr>
            <p:nvPr/>
          </p:nvSpPr>
          <p:spPr bwMode="hidden">
            <a:xfrm>
              <a:off x="1382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4" name="Rectangle 2974"/>
            <p:cNvSpPr>
              <a:spLocks noChangeArrowheads="1"/>
            </p:cNvSpPr>
            <p:nvPr/>
          </p:nvSpPr>
          <p:spPr bwMode="hidden">
            <a:xfrm>
              <a:off x="1468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5" name="Rectangle 2975"/>
            <p:cNvSpPr>
              <a:spLocks noChangeArrowheads="1"/>
            </p:cNvSpPr>
            <p:nvPr/>
          </p:nvSpPr>
          <p:spPr bwMode="hidden">
            <a:xfrm>
              <a:off x="1555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6" name="Rectangle 2976"/>
            <p:cNvSpPr>
              <a:spLocks noChangeArrowheads="1"/>
            </p:cNvSpPr>
            <p:nvPr/>
          </p:nvSpPr>
          <p:spPr bwMode="hidden">
            <a:xfrm>
              <a:off x="1641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7" name="Rectangle 2977"/>
            <p:cNvSpPr>
              <a:spLocks noChangeArrowheads="1"/>
            </p:cNvSpPr>
            <p:nvPr/>
          </p:nvSpPr>
          <p:spPr bwMode="hidden">
            <a:xfrm>
              <a:off x="1727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8" name="Rectangle 2978"/>
            <p:cNvSpPr>
              <a:spLocks noChangeArrowheads="1"/>
            </p:cNvSpPr>
            <p:nvPr/>
          </p:nvSpPr>
          <p:spPr bwMode="hidden">
            <a:xfrm>
              <a:off x="1813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9" name="Rectangle 2979"/>
            <p:cNvSpPr>
              <a:spLocks noChangeArrowheads="1"/>
            </p:cNvSpPr>
            <p:nvPr/>
          </p:nvSpPr>
          <p:spPr bwMode="hidden">
            <a:xfrm>
              <a:off x="1900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0" name="Rectangle 2980"/>
            <p:cNvSpPr>
              <a:spLocks noChangeArrowheads="1"/>
            </p:cNvSpPr>
            <p:nvPr/>
          </p:nvSpPr>
          <p:spPr bwMode="hidden">
            <a:xfrm>
              <a:off x="1986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1" name="Rectangle 2981"/>
            <p:cNvSpPr>
              <a:spLocks noChangeArrowheads="1"/>
            </p:cNvSpPr>
            <p:nvPr/>
          </p:nvSpPr>
          <p:spPr bwMode="hidden">
            <a:xfrm>
              <a:off x="2072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2" name="Rectangle 2982"/>
            <p:cNvSpPr>
              <a:spLocks noChangeArrowheads="1"/>
            </p:cNvSpPr>
            <p:nvPr/>
          </p:nvSpPr>
          <p:spPr bwMode="hidden">
            <a:xfrm>
              <a:off x="2158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3" name="Rectangle 2983"/>
            <p:cNvSpPr>
              <a:spLocks noChangeArrowheads="1"/>
            </p:cNvSpPr>
            <p:nvPr/>
          </p:nvSpPr>
          <p:spPr bwMode="hidden">
            <a:xfrm>
              <a:off x="2245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4" name="Rectangle 2984"/>
            <p:cNvSpPr>
              <a:spLocks noChangeArrowheads="1"/>
            </p:cNvSpPr>
            <p:nvPr/>
          </p:nvSpPr>
          <p:spPr bwMode="hidden">
            <a:xfrm>
              <a:off x="2331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5" name="Rectangle 2985"/>
            <p:cNvSpPr>
              <a:spLocks noChangeArrowheads="1"/>
            </p:cNvSpPr>
            <p:nvPr/>
          </p:nvSpPr>
          <p:spPr bwMode="hidden">
            <a:xfrm>
              <a:off x="2417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6" name="Rectangle 2986"/>
            <p:cNvSpPr>
              <a:spLocks noChangeArrowheads="1"/>
            </p:cNvSpPr>
            <p:nvPr/>
          </p:nvSpPr>
          <p:spPr bwMode="hidden">
            <a:xfrm>
              <a:off x="2503" y="4211"/>
              <a:ext cx="44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7" name="Rectangle 2987"/>
            <p:cNvSpPr>
              <a:spLocks noChangeArrowheads="1"/>
            </p:cNvSpPr>
            <p:nvPr/>
          </p:nvSpPr>
          <p:spPr bwMode="hidden">
            <a:xfrm>
              <a:off x="2590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8" name="Rectangle 2988"/>
            <p:cNvSpPr>
              <a:spLocks noChangeArrowheads="1"/>
            </p:cNvSpPr>
            <p:nvPr/>
          </p:nvSpPr>
          <p:spPr bwMode="hidden">
            <a:xfrm>
              <a:off x="2676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9" name="Rectangle 2989"/>
            <p:cNvSpPr>
              <a:spLocks noChangeArrowheads="1"/>
            </p:cNvSpPr>
            <p:nvPr/>
          </p:nvSpPr>
          <p:spPr bwMode="hidden">
            <a:xfrm>
              <a:off x="2762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0" name="Rectangle 2990"/>
            <p:cNvSpPr>
              <a:spLocks noChangeArrowheads="1"/>
            </p:cNvSpPr>
            <p:nvPr/>
          </p:nvSpPr>
          <p:spPr bwMode="hidden">
            <a:xfrm>
              <a:off x="2848" y="4211"/>
              <a:ext cx="44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1" name="Rectangle 2991"/>
            <p:cNvSpPr>
              <a:spLocks noChangeArrowheads="1"/>
            </p:cNvSpPr>
            <p:nvPr/>
          </p:nvSpPr>
          <p:spPr bwMode="hidden">
            <a:xfrm>
              <a:off x="2935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2" name="Rectangle 2992"/>
            <p:cNvSpPr>
              <a:spLocks noChangeArrowheads="1"/>
            </p:cNvSpPr>
            <p:nvPr/>
          </p:nvSpPr>
          <p:spPr bwMode="hidden">
            <a:xfrm>
              <a:off x="3021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3" name="Rectangle 2993"/>
            <p:cNvSpPr>
              <a:spLocks noChangeArrowheads="1"/>
            </p:cNvSpPr>
            <p:nvPr/>
          </p:nvSpPr>
          <p:spPr bwMode="hidden">
            <a:xfrm>
              <a:off x="3107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4" name="Rectangle 2994"/>
            <p:cNvSpPr>
              <a:spLocks noChangeArrowheads="1"/>
            </p:cNvSpPr>
            <p:nvPr/>
          </p:nvSpPr>
          <p:spPr bwMode="hidden">
            <a:xfrm>
              <a:off x="3194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5" name="Rectangle 2995"/>
            <p:cNvSpPr>
              <a:spLocks noChangeArrowheads="1"/>
            </p:cNvSpPr>
            <p:nvPr/>
          </p:nvSpPr>
          <p:spPr bwMode="hidden">
            <a:xfrm>
              <a:off x="3280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6" name="Rectangle 2996"/>
            <p:cNvSpPr>
              <a:spLocks noChangeArrowheads="1"/>
            </p:cNvSpPr>
            <p:nvPr/>
          </p:nvSpPr>
          <p:spPr bwMode="hidden">
            <a:xfrm>
              <a:off x="3366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7" name="Rectangle 2997"/>
            <p:cNvSpPr>
              <a:spLocks noChangeArrowheads="1"/>
            </p:cNvSpPr>
            <p:nvPr/>
          </p:nvSpPr>
          <p:spPr bwMode="hidden">
            <a:xfrm>
              <a:off x="3452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8" name="Rectangle 2998"/>
            <p:cNvSpPr>
              <a:spLocks noChangeArrowheads="1"/>
            </p:cNvSpPr>
            <p:nvPr/>
          </p:nvSpPr>
          <p:spPr bwMode="hidden">
            <a:xfrm>
              <a:off x="3539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9" name="Rectangle 2999"/>
            <p:cNvSpPr>
              <a:spLocks noChangeArrowheads="1"/>
            </p:cNvSpPr>
            <p:nvPr/>
          </p:nvSpPr>
          <p:spPr bwMode="hidden">
            <a:xfrm>
              <a:off x="3625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0" name="Rectangle 3000"/>
            <p:cNvSpPr>
              <a:spLocks noChangeArrowheads="1"/>
            </p:cNvSpPr>
            <p:nvPr/>
          </p:nvSpPr>
          <p:spPr bwMode="hidden">
            <a:xfrm>
              <a:off x="3711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1" name="Rectangle 3001"/>
            <p:cNvSpPr>
              <a:spLocks noChangeArrowheads="1"/>
            </p:cNvSpPr>
            <p:nvPr/>
          </p:nvSpPr>
          <p:spPr bwMode="hidden">
            <a:xfrm>
              <a:off x="3797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2" name="Rectangle 3002"/>
            <p:cNvSpPr>
              <a:spLocks noChangeArrowheads="1"/>
            </p:cNvSpPr>
            <p:nvPr/>
          </p:nvSpPr>
          <p:spPr bwMode="hidden">
            <a:xfrm>
              <a:off x="3884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3" name="Rectangle 3003"/>
            <p:cNvSpPr>
              <a:spLocks noChangeArrowheads="1"/>
            </p:cNvSpPr>
            <p:nvPr/>
          </p:nvSpPr>
          <p:spPr bwMode="hidden">
            <a:xfrm>
              <a:off x="3970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4" name="Rectangle 3004"/>
            <p:cNvSpPr>
              <a:spLocks noChangeArrowheads="1"/>
            </p:cNvSpPr>
            <p:nvPr/>
          </p:nvSpPr>
          <p:spPr bwMode="hidden">
            <a:xfrm>
              <a:off x="4056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5" name="Rectangle 3005"/>
            <p:cNvSpPr>
              <a:spLocks noChangeArrowheads="1"/>
            </p:cNvSpPr>
            <p:nvPr/>
          </p:nvSpPr>
          <p:spPr bwMode="hidden">
            <a:xfrm>
              <a:off x="4142" y="4211"/>
              <a:ext cx="44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6" name="Rectangle 3006"/>
            <p:cNvSpPr>
              <a:spLocks noChangeArrowheads="1"/>
            </p:cNvSpPr>
            <p:nvPr/>
          </p:nvSpPr>
          <p:spPr bwMode="hidden">
            <a:xfrm>
              <a:off x="4229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7" name="Rectangle 3007"/>
            <p:cNvSpPr>
              <a:spLocks noChangeArrowheads="1"/>
            </p:cNvSpPr>
            <p:nvPr/>
          </p:nvSpPr>
          <p:spPr bwMode="hidden">
            <a:xfrm>
              <a:off x="4315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8" name="Rectangle 3008"/>
            <p:cNvSpPr>
              <a:spLocks noChangeArrowheads="1"/>
            </p:cNvSpPr>
            <p:nvPr/>
          </p:nvSpPr>
          <p:spPr bwMode="hidden">
            <a:xfrm>
              <a:off x="4401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9" name="Rectangle 3009"/>
            <p:cNvSpPr>
              <a:spLocks noChangeArrowheads="1"/>
            </p:cNvSpPr>
            <p:nvPr/>
          </p:nvSpPr>
          <p:spPr bwMode="hidden">
            <a:xfrm>
              <a:off x="4487" y="4211"/>
              <a:ext cx="44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0" name="Rectangle 3010"/>
            <p:cNvSpPr>
              <a:spLocks noChangeArrowheads="1"/>
            </p:cNvSpPr>
            <p:nvPr/>
          </p:nvSpPr>
          <p:spPr bwMode="hidden">
            <a:xfrm>
              <a:off x="4574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1" name="Rectangle 3011"/>
            <p:cNvSpPr>
              <a:spLocks noChangeArrowheads="1"/>
            </p:cNvSpPr>
            <p:nvPr/>
          </p:nvSpPr>
          <p:spPr bwMode="hidden">
            <a:xfrm>
              <a:off x="4660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2" name="Rectangle 3012"/>
            <p:cNvSpPr>
              <a:spLocks noChangeArrowheads="1"/>
            </p:cNvSpPr>
            <p:nvPr/>
          </p:nvSpPr>
          <p:spPr bwMode="hidden">
            <a:xfrm>
              <a:off x="4746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3" name="Rectangle 3013"/>
            <p:cNvSpPr>
              <a:spLocks noChangeArrowheads="1"/>
            </p:cNvSpPr>
            <p:nvPr/>
          </p:nvSpPr>
          <p:spPr bwMode="hidden">
            <a:xfrm>
              <a:off x="4832" y="4211"/>
              <a:ext cx="44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4" name="Rectangle 3014"/>
            <p:cNvSpPr>
              <a:spLocks noChangeArrowheads="1"/>
            </p:cNvSpPr>
            <p:nvPr/>
          </p:nvSpPr>
          <p:spPr bwMode="hidden">
            <a:xfrm>
              <a:off x="4919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5" name="Rectangle 3015"/>
            <p:cNvSpPr>
              <a:spLocks noChangeArrowheads="1"/>
            </p:cNvSpPr>
            <p:nvPr/>
          </p:nvSpPr>
          <p:spPr bwMode="hidden">
            <a:xfrm>
              <a:off x="5005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6" name="Rectangle 3016"/>
            <p:cNvSpPr>
              <a:spLocks noChangeArrowheads="1"/>
            </p:cNvSpPr>
            <p:nvPr/>
          </p:nvSpPr>
          <p:spPr bwMode="hidden">
            <a:xfrm>
              <a:off x="5091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7" name="Rectangle 3017"/>
            <p:cNvSpPr>
              <a:spLocks noChangeArrowheads="1"/>
            </p:cNvSpPr>
            <p:nvPr/>
          </p:nvSpPr>
          <p:spPr bwMode="hidden">
            <a:xfrm>
              <a:off x="5178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8" name="Rectangle 3018"/>
            <p:cNvSpPr>
              <a:spLocks noChangeArrowheads="1"/>
            </p:cNvSpPr>
            <p:nvPr/>
          </p:nvSpPr>
          <p:spPr bwMode="hidden">
            <a:xfrm>
              <a:off x="5264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9" name="Rectangle 3019"/>
            <p:cNvSpPr>
              <a:spLocks noChangeArrowheads="1"/>
            </p:cNvSpPr>
            <p:nvPr/>
          </p:nvSpPr>
          <p:spPr bwMode="hidden">
            <a:xfrm>
              <a:off x="5350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0" name="Rectangle 3020"/>
            <p:cNvSpPr>
              <a:spLocks noChangeArrowheads="1"/>
            </p:cNvSpPr>
            <p:nvPr/>
          </p:nvSpPr>
          <p:spPr bwMode="hidden">
            <a:xfrm>
              <a:off x="5436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1" name="Rectangle 3021"/>
            <p:cNvSpPr>
              <a:spLocks noChangeArrowheads="1"/>
            </p:cNvSpPr>
            <p:nvPr/>
          </p:nvSpPr>
          <p:spPr bwMode="hidden">
            <a:xfrm>
              <a:off x="5523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2" name="Rectangle 3022"/>
            <p:cNvSpPr>
              <a:spLocks noChangeArrowheads="1"/>
            </p:cNvSpPr>
            <p:nvPr/>
          </p:nvSpPr>
          <p:spPr bwMode="hidden">
            <a:xfrm>
              <a:off x="5609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3" name="Rectangle 3023"/>
            <p:cNvSpPr>
              <a:spLocks noChangeArrowheads="1"/>
            </p:cNvSpPr>
            <p:nvPr/>
          </p:nvSpPr>
          <p:spPr bwMode="hidden">
            <a:xfrm>
              <a:off x="5695" y="4211"/>
              <a:ext cx="43" cy="43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4" name="Freeform 220"/>
            <p:cNvSpPr>
              <a:spLocks noEditPoints="1"/>
            </p:cNvSpPr>
            <p:nvPr/>
          </p:nvSpPr>
          <p:spPr bwMode="hidden">
            <a:xfrm>
              <a:off x="9" y="1449"/>
              <a:ext cx="5733" cy="43"/>
            </a:xfrm>
            <a:custGeom>
              <a:avLst/>
              <a:gdLst>
                <a:gd name="T0" fmla="*/ 5603 w 5733"/>
                <a:gd name="T1" fmla="*/ 43 h 43"/>
                <a:gd name="T2" fmla="*/ 5517 w 5733"/>
                <a:gd name="T3" fmla="*/ 0 h 43"/>
                <a:gd name="T4" fmla="*/ 5474 w 5733"/>
                <a:gd name="T5" fmla="*/ 0 h 43"/>
                <a:gd name="T6" fmla="*/ 5388 w 5733"/>
                <a:gd name="T7" fmla="*/ 43 h 43"/>
                <a:gd name="T8" fmla="*/ 5258 w 5733"/>
                <a:gd name="T9" fmla="*/ 43 h 43"/>
                <a:gd name="T10" fmla="*/ 5086 w 5733"/>
                <a:gd name="T11" fmla="*/ 43 h 43"/>
                <a:gd name="T12" fmla="*/ 5000 w 5733"/>
                <a:gd name="T13" fmla="*/ 0 h 43"/>
                <a:gd name="T14" fmla="*/ 4956 w 5733"/>
                <a:gd name="T15" fmla="*/ 0 h 43"/>
                <a:gd name="T16" fmla="*/ 4870 w 5733"/>
                <a:gd name="T17" fmla="*/ 43 h 43"/>
                <a:gd name="T18" fmla="*/ 4741 w 5733"/>
                <a:gd name="T19" fmla="*/ 43 h 43"/>
                <a:gd name="T20" fmla="*/ 4568 w 5733"/>
                <a:gd name="T21" fmla="*/ 43 h 43"/>
                <a:gd name="T22" fmla="*/ 4482 w 5733"/>
                <a:gd name="T23" fmla="*/ 0 h 43"/>
                <a:gd name="T24" fmla="*/ 4439 w 5733"/>
                <a:gd name="T25" fmla="*/ 0 h 43"/>
                <a:gd name="T26" fmla="*/ 4353 w 5733"/>
                <a:gd name="T27" fmla="*/ 0 h 43"/>
                <a:gd name="T28" fmla="*/ 4266 w 5733"/>
                <a:gd name="T29" fmla="*/ 0 h 43"/>
                <a:gd name="T30" fmla="*/ 4180 w 5733"/>
                <a:gd name="T31" fmla="*/ 43 h 43"/>
                <a:gd name="T32" fmla="*/ 4051 w 5733"/>
                <a:gd name="T33" fmla="*/ 43 h 43"/>
                <a:gd name="T34" fmla="*/ 3878 w 5733"/>
                <a:gd name="T35" fmla="*/ 43 h 43"/>
                <a:gd name="T36" fmla="*/ 3792 w 5733"/>
                <a:gd name="T37" fmla="*/ 0 h 43"/>
                <a:gd name="T38" fmla="*/ 3749 w 5733"/>
                <a:gd name="T39" fmla="*/ 0 h 43"/>
                <a:gd name="T40" fmla="*/ 3663 w 5733"/>
                <a:gd name="T41" fmla="*/ 43 h 43"/>
                <a:gd name="T42" fmla="*/ 3533 w 5733"/>
                <a:gd name="T43" fmla="*/ 43 h 43"/>
                <a:gd name="T44" fmla="*/ 3361 w 5733"/>
                <a:gd name="T45" fmla="*/ 43 h 43"/>
                <a:gd name="T46" fmla="*/ 3274 w 5733"/>
                <a:gd name="T47" fmla="*/ 0 h 43"/>
                <a:gd name="T48" fmla="*/ 3231 w 5733"/>
                <a:gd name="T49" fmla="*/ 0 h 43"/>
                <a:gd name="T50" fmla="*/ 3145 w 5733"/>
                <a:gd name="T51" fmla="*/ 43 h 43"/>
                <a:gd name="T52" fmla="*/ 3016 w 5733"/>
                <a:gd name="T53" fmla="*/ 43 h 43"/>
                <a:gd name="T54" fmla="*/ 2843 w 5733"/>
                <a:gd name="T55" fmla="*/ 43 h 43"/>
                <a:gd name="T56" fmla="*/ 2757 w 5733"/>
                <a:gd name="T57" fmla="*/ 0 h 43"/>
                <a:gd name="T58" fmla="*/ 2714 w 5733"/>
                <a:gd name="T59" fmla="*/ 0 h 43"/>
                <a:gd name="T60" fmla="*/ 2627 w 5733"/>
                <a:gd name="T61" fmla="*/ 43 h 43"/>
                <a:gd name="T62" fmla="*/ 2498 w 5733"/>
                <a:gd name="T63" fmla="*/ 43 h 43"/>
                <a:gd name="T64" fmla="*/ 2325 w 5733"/>
                <a:gd name="T65" fmla="*/ 43 h 43"/>
                <a:gd name="T66" fmla="*/ 2239 w 5733"/>
                <a:gd name="T67" fmla="*/ 0 h 43"/>
                <a:gd name="T68" fmla="*/ 2196 w 5733"/>
                <a:gd name="T69" fmla="*/ 0 h 43"/>
                <a:gd name="T70" fmla="*/ 2110 w 5733"/>
                <a:gd name="T71" fmla="*/ 43 h 43"/>
                <a:gd name="T72" fmla="*/ 1980 w 5733"/>
                <a:gd name="T73" fmla="*/ 43 h 43"/>
                <a:gd name="T74" fmla="*/ 1808 w 5733"/>
                <a:gd name="T75" fmla="*/ 43 h 43"/>
                <a:gd name="T76" fmla="*/ 1722 w 5733"/>
                <a:gd name="T77" fmla="*/ 0 h 43"/>
                <a:gd name="T78" fmla="*/ 1679 w 5733"/>
                <a:gd name="T79" fmla="*/ 0 h 43"/>
                <a:gd name="T80" fmla="*/ 1592 w 5733"/>
                <a:gd name="T81" fmla="*/ 43 h 43"/>
                <a:gd name="T82" fmla="*/ 1463 w 5733"/>
                <a:gd name="T83" fmla="*/ 43 h 43"/>
                <a:gd name="T84" fmla="*/ 1290 w 5733"/>
                <a:gd name="T85" fmla="*/ 43 h 43"/>
                <a:gd name="T86" fmla="*/ 1204 w 5733"/>
                <a:gd name="T87" fmla="*/ 0 h 43"/>
                <a:gd name="T88" fmla="*/ 1161 w 5733"/>
                <a:gd name="T89" fmla="*/ 0 h 43"/>
                <a:gd name="T90" fmla="*/ 1075 w 5733"/>
                <a:gd name="T91" fmla="*/ 43 h 43"/>
                <a:gd name="T92" fmla="*/ 945 w 5733"/>
                <a:gd name="T93" fmla="*/ 43 h 43"/>
                <a:gd name="T94" fmla="*/ 773 w 5733"/>
                <a:gd name="T95" fmla="*/ 43 h 43"/>
                <a:gd name="T96" fmla="*/ 687 w 5733"/>
                <a:gd name="T97" fmla="*/ 0 h 43"/>
                <a:gd name="T98" fmla="*/ 643 w 5733"/>
                <a:gd name="T99" fmla="*/ 0 h 43"/>
                <a:gd name="T100" fmla="*/ 557 w 5733"/>
                <a:gd name="T101" fmla="*/ 43 h 43"/>
                <a:gd name="T102" fmla="*/ 428 w 5733"/>
                <a:gd name="T103" fmla="*/ 43 h 43"/>
                <a:gd name="T104" fmla="*/ 255 w 5733"/>
                <a:gd name="T105" fmla="*/ 43 h 43"/>
                <a:gd name="T106" fmla="*/ 169 w 5733"/>
                <a:gd name="T107" fmla="*/ 0 h 43"/>
                <a:gd name="T108" fmla="*/ 126 w 5733"/>
                <a:gd name="T109" fmla="*/ 0 h 43"/>
                <a:gd name="T110" fmla="*/ 40 w 5733"/>
                <a:gd name="T111" fmla="*/ 43 h 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33" h="43">
                  <a:moveTo>
                    <a:pt x="5690" y="43"/>
                  </a:moveTo>
                  <a:lnTo>
                    <a:pt x="5690" y="0"/>
                  </a:lnTo>
                  <a:lnTo>
                    <a:pt x="5733" y="0"/>
                  </a:lnTo>
                  <a:lnTo>
                    <a:pt x="5733" y="43"/>
                  </a:lnTo>
                  <a:lnTo>
                    <a:pt x="5690" y="43"/>
                  </a:lnTo>
                  <a:moveTo>
                    <a:pt x="5603" y="43"/>
                  </a:moveTo>
                  <a:lnTo>
                    <a:pt x="5603" y="0"/>
                  </a:lnTo>
                  <a:lnTo>
                    <a:pt x="5647" y="0"/>
                  </a:lnTo>
                  <a:lnTo>
                    <a:pt x="5647" y="43"/>
                  </a:lnTo>
                  <a:lnTo>
                    <a:pt x="5603" y="43"/>
                  </a:lnTo>
                  <a:moveTo>
                    <a:pt x="5517" y="43"/>
                  </a:moveTo>
                  <a:lnTo>
                    <a:pt x="5517" y="0"/>
                  </a:lnTo>
                  <a:lnTo>
                    <a:pt x="5560" y="0"/>
                  </a:lnTo>
                  <a:lnTo>
                    <a:pt x="5560" y="43"/>
                  </a:lnTo>
                  <a:lnTo>
                    <a:pt x="5517" y="43"/>
                  </a:lnTo>
                  <a:moveTo>
                    <a:pt x="5431" y="43"/>
                  </a:moveTo>
                  <a:lnTo>
                    <a:pt x="5431" y="0"/>
                  </a:lnTo>
                  <a:lnTo>
                    <a:pt x="5474" y="0"/>
                  </a:lnTo>
                  <a:lnTo>
                    <a:pt x="5474" y="43"/>
                  </a:lnTo>
                  <a:lnTo>
                    <a:pt x="5431" y="43"/>
                  </a:lnTo>
                  <a:moveTo>
                    <a:pt x="5345" y="43"/>
                  </a:moveTo>
                  <a:lnTo>
                    <a:pt x="5345" y="0"/>
                  </a:lnTo>
                  <a:lnTo>
                    <a:pt x="5388" y="0"/>
                  </a:lnTo>
                  <a:lnTo>
                    <a:pt x="5388" y="43"/>
                  </a:lnTo>
                  <a:lnTo>
                    <a:pt x="5345" y="43"/>
                  </a:lnTo>
                  <a:moveTo>
                    <a:pt x="5258" y="43"/>
                  </a:moveTo>
                  <a:lnTo>
                    <a:pt x="5258" y="0"/>
                  </a:lnTo>
                  <a:lnTo>
                    <a:pt x="5302" y="0"/>
                  </a:lnTo>
                  <a:lnTo>
                    <a:pt x="5302" y="43"/>
                  </a:lnTo>
                  <a:lnTo>
                    <a:pt x="5258" y="43"/>
                  </a:lnTo>
                  <a:moveTo>
                    <a:pt x="5172" y="43"/>
                  </a:moveTo>
                  <a:lnTo>
                    <a:pt x="5172" y="0"/>
                  </a:lnTo>
                  <a:lnTo>
                    <a:pt x="5215" y="0"/>
                  </a:lnTo>
                  <a:lnTo>
                    <a:pt x="5215" y="43"/>
                  </a:lnTo>
                  <a:lnTo>
                    <a:pt x="5172" y="43"/>
                  </a:lnTo>
                  <a:moveTo>
                    <a:pt x="5086" y="43"/>
                  </a:moveTo>
                  <a:lnTo>
                    <a:pt x="5086" y="0"/>
                  </a:lnTo>
                  <a:lnTo>
                    <a:pt x="5129" y="0"/>
                  </a:lnTo>
                  <a:lnTo>
                    <a:pt x="5129" y="43"/>
                  </a:lnTo>
                  <a:lnTo>
                    <a:pt x="5086" y="43"/>
                  </a:lnTo>
                  <a:moveTo>
                    <a:pt x="5000" y="43"/>
                  </a:moveTo>
                  <a:lnTo>
                    <a:pt x="5000" y="0"/>
                  </a:lnTo>
                  <a:lnTo>
                    <a:pt x="5043" y="0"/>
                  </a:lnTo>
                  <a:lnTo>
                    <a:pt x="5043" y="43"/>
                  </a:lnTo>
                  <a:lnTo>
                    <a:pt x="5000" y="43"/>
                  </a:lnTo>
                  <a:moveTo>
                    <a:pt x="4913" y="43"/>
                  </a:moveTo>
                  <a:lnTo>
                    <a:pt x="4913" y="0"/>
                  </a:lnTo>
                  <a:lnTo>
                    <a:pt x="4956" y="0"/>
                  </a:lnTo>
                  <a:lnTo>
                    <a:pt x="4956" y="43"/>
                  </a:lnTo>
                  <a:lnTo>
                    <a:pt x="4913" y="43"/>
                  </a:lnTo>
                  <a:moveTo>
                    <a:pt x="4827" y="43"/>
                  </a:moveTo>
                  <a:lnTo>
                    <a:pt x="4827" y="0"/>
                  </a:lnTo>
                  <a:lnTo>
                    <a:pt x="4870" y="0"/>
                  </a:lnTo>
                  <a:lnTo>
                    <a:pt x="4870" y="43"/>
                  </a:lnTo>
                  <a:lnTo>
                    <a:pt x="4827" y="43"/>
                  </a:lnTo>
                  <a:moveTo>
                    <a:pt x="4741" y="43"/>
                  </a:moveTo>
                  <a:lnTo>
                    <a:pt x="4741" y="0"/>
                  </a:lnTo>
                  <a:lnTo>
                    <a:pt x="4784" y="0"/>
                  </a:lnTo>
                  <a:lnTo>
                    <a:pt x="4784" y="43"/>
                  </a:lnTo>
                  <a:lnTo>
                    <a:pt x="4741" y="43"/>
                  </a:lnTo>
                  <a:moveTo>
                    <a:pt x="4655" y="43"/>
                  </a:moveTo>
                  <a:lnTo>
                    <a:pt x="4655" y="0"/>
                  </a:lnTo>
                  <a:lnTo>
                    <a:pt x="4698" y="0"/>
                  </a:lnTo>
                  <a:lnTo>
                    <a:pt x="4698" y="43"/>
                  </a:lnTo>
                  <a:lnTo>
                    <a:pt x="4655" y="43"/>
                  </a:lnTo>
                  <a:moveTo>
                    <a:pt x="4568" y="43"/>
                  </a:moveTo>
                  <a:lnTo>
                    <a:pt x="4568" y="0"/>
                  </a:lnTo>
                  <a:lnTo>
                    <a:pt x="4611" y="0"/>
                  </a:lnTo>
                  <a:lnTo>
                    <a:pt x="4611" y="43"/>
                  </a:lnTo>
                  <a:lnTo>
                    <a:pt x="4568" y="43"/>
                  </a:lnTo>
                  <a:moveTo>
                    <a:pt x="4482" y="43"/>
                  </a:moveTo>
                  <a:lnTo>
                    <a:pt x="4482" y="0"/>
                  </a:lnTo>
                  <a:lnTo>
                    <a:pt x="4525" y="0"/>
                  </a:lnTo>
                  <a:lnTo>
                    <a:pt x="4525" y="43"/>
                  </a:lnTo>
                  <a:lnTo>
                    <a:pt x="4482" y="43"/>
                  </a:lnTo>
                  <a:moveTo>
                    <a:pt x="4396" y="43"/>
                  </a:moveTo>
                  <a:lnTo>
                    <a:pt x="4396" y="0"/>
                  </a:lnTo>
                  <a:lnTo>
                    <a:pt x="4439" y="0"/>
                  </a:lnTo>
                  <a:lnTo>
                    <a:pt x="4439" y="43"/>
                  </a:lnTo>
                  <a:lnTo>
                    <a:pt x="4396" y="43"/>
                  </a:lnTo>
                  <a:moveTo>
                    <a:pt x="4349" y="43"/>
                  </a:moveTo>
                  <a:lnTo>
                    <a:pt x="4349" y="0"/>
                  </a:lnTo>
                  <a:lnTo>
                    <a:pt x="4310" y="0"/>
                  </a:lnTo>
                  <a:lnTo>
                    <a:pt x="4353" y="0"/>
                  </a:lnTo>
                  <a:lnTo>
                    <a:pt x="4353" y="43"/>
                  </a:lnTo>
                  <a:lnTo>
                    <a:pt x="4349" y="43"/>
                  </a:lnTo>
                  <a:moveTo>
                    <a:pt x="4263" y="43"/>
                  </a:moveTo>
                  <a:lnTo>
                    <a:pt x="4263" y="0"/>
                  </a:lnTo>
                  <a:lnTo>
                    <a:pt x="4223" y="0"/>
                  </a:lnTo>
                  <a:lnTo>
                    <a:pt x="4266" y="0"/>
                  </a:lnTo>
                  <a:lnTo>
                    <a:pt x="4266" y="43"/>
                  </a:lnTo>
                  <a:lnTo>
                    <a:pt x="4263" y="43"/>
                  </a:lnTo>
                  <a:moveTo>
                    <a:pt x="4137" y="43"/>
                  </a:moveTo>
                  <a:lnTo>
                    <a:pt x="4137" y="0"/>
                  </a:lnTo>
                  <a:lnTo>
                    <a:pt x="4180" y="0"/>
                  </a:lnTo>
                  <a:lnTo>
                    <a:pt x="4180" y="43"/>
                  </a:lnTo>
                  <a:lnTo>
                    <a:pt x="4137" y="43"/>
                  </a:lnTo>
                  <a:moveTo>
                    <a:pt x="4051" y="43"/>
                  </a:moveTo>
                  <a:lnTo>
                    <a:pt x="4051" y="0"/>
                  </a:lnTo>
                  <a:lnTo>
                    <a:pt x="4094" y="0"/>
                  </a:lnTo>
                  <a:lnTo>
                    <a:pt x="4094" y="43"/>
                  </a:lnTo>
                  <a:lnTo>
                    <a:pt x="4051" y="43"/>
                  </a:lnTo>
                  <a:moveTo>
                    <a:pt x="3964" y="43"/>
                  </a:moveTo>
                  <a:lnTo>
                    <a:pt x="3964" y="0"/>
                  </a:lnTo>
                  <a:lnTo>
                    <a:pt x="4008" y="0"/>
                  </a:lnTo>
                  <a:lnTo>
                    <a:pt x="4008" y="43"/>
                  </a:lnTo>
                  <a:lnTo>
                    <a:pt x="3964" y="43"/>
                  </a:lnTo>
                  <a:moveTo>
                    <a:pt x="3878" y="43"/>
                  </a:moveTo>
                  <a:lnTo>
                    <a:pt x="3878" y="0"/>
                  </a:lnTo>
                  <a:lnTo>
                    <a:pt x="3921" y="0"/>
                  </a:lnTo>
                  <a:lnTo>
                    <a:pt x="3921" y="43"/>
                  </a:lnTo>
                  <a:lnTo>
                    <a:pt x="3878" y="43"/>
                  </a:lnTo>
                  <a:moveTo>
                    <a:pt x="3792" y="43"/>
                  </a:moveTo>
                  <a:lnTo>
                    <a:pt x="3792" y="0"/>
                  </a:lnTo>
                  <a:lnTo>
                    <a:pt x="3835" y="0"/>
                  </a:lnTo>
                  <a:lnTo>
                    <a:pt x="3835" y="43"/>
                  </a:lnTo>
                  <a:lnTo>
                    <a:pt x="3792" y="43"/>
                  </a:lnTo>
                  <a:moveTo>
                    <a:pt x="3706" y="43"/>
                  </a:moveTo>
                  <a:lnTo>
                    <a:pt x="3706" y="0"/>
                  </a:lnTo>
                  <a:lnTo>
                    <a:pt x="3749" y="0"/>
                  </a:lnTo>
                  <a:lnTo>
                    <a:pt x="3749" y="43"/>
                  </a:lnTo>
                  <a:lnTo>
                    <a:pt x="3706" y="43"/>
                  </a:lnTo>
                  <a:moveTo>
                    <a:pt x="3619" y="43"/>
                  </a:moveTo>
                  <a:lnTo>
                    <a:pt x="3619" y="0"/>
                  </a:lnTo>
                  <a:lnTo>
                    <a:pt x="3663" y="0"/>
                  </a:lnTo>
                  <a:lnTo>
                    <a:pt x="3663" y="43"/>
                  </a:lnTo>
                  <a:lnTo>
                    <a:pt x="3619" y="43"/>
                  </a:lnTo>
                  <a:moveTo>
                    <a:pt x="3533" y="43"/>
                  </a:moveTo>
                  <a:lnTo>
                    <a:pt x="3533" y="0"/>
                  </a:lnTo>
                  <a:lnTo>
                    <a:pt x="3576" y="0"/>
                  </a:lnTo>
                  <a:lnTo>
                    <a:pt x="3576" y="43"/>
                  </a:lnTo>
                  <a:lnTo>
                    <a:pt x="3533" y="43"/>
                  </a:lnTo>
                  <a:moveTo>
                    <a:pt x="3447" y="43"/>
                  </a:moveTo>
                  <a:lnTo>
                    <a:pt x="3447" y="0"/>
                  </a:lnTo>
                  <a:lnTo>
                    <a:pt x="3490" y="0"/>
                  </a:lnTo>
                  <a:lnTo>
                    <a:pt x="3490" y="43"/>
                  </a:lnTo>
                  <a:lnTo>
                    <a:pt x="3447" y="43"/>
                  </a:lnTo>
                  <a:moveTo>
                    <a:pt x="3361" y="43"/>
                  </a:moveTo>
                  <a:lnTo>
                    <a:pt x="3361" y="0"/>
                  </a:lnTo>
                  <a:lnTo>
                    <a:pt x="3404" y="0"/>
                  </a:lnTo>
                  <a:lnTo>
                    <a:pt x="3404" y="43"/>
                  </a:lnTo>
                  <a:lnTo>
                    <a:pt x="3361" y="43"/>
                  </a:lnTo>
                  <a:moveTo>
                    <a:pt x="3274" y="43"/>
                  </a:moveTo>
                  <a:lnTo>
                    <a:pt x="3274" y="0"/>
                  </a:lnTo>
                  <a:lnTo>
                    <a:pt x="3317" y="0"/>
                  </a:lnTo>
                  <a:lnTo>
                    <a:pt x="3317" y="43"/>
                  </a:lnTo>
                  <a:lnTo>
                    <a:pt x="3274" y="43"/>
                  </a:lnTo>
                  <a:moveTo>
                    <a:pt x="3188" y="43"/>
                  </a:moveTo>
                  <a:lnTo>
                    <a:pt x="3188" y="0"/>
                  </a:lnTo>
                  <a:lnTo>
                    <a:pt x="3231" y="0"/>
                  </a:lnTo>
                  <a:lnTo>
                    <a:pt x="3231" y="43"/>
                  </a:lnTo>
                  <a:lnTo>
                    <a:pt x="3188" y="43"/>
                  </a:lnTo>
                  <a:moveTo>
                    <a:pt x="3102" y="43"/>
                  </a:moveTo>
                  <a:lnTo>
                    <a:pt x="3102" y="0"/>
                  </a:lnTo>
                  <a:lnTo>
                    <a:pt x="3145" y="0"/>
                  </a:lnTo>
                  <a:lnTo>
                    <a:pt x="3145" y="43"/>
                  </a:lnTo>
                  <a:lnTo>
                    <a:pt x="3102" y="43"/>
                  </a:lnTo>
                  <a:moveTo>
                    <a:pt x="3016" y="43"/>
                  </a:moveTo>
                  <a:lnTo>
                    <a:pt x="3016" y="0"/>
                  </a:lnTo>
                  <a:lnTo>
                    <a:pt x="3059" y="0"/>
                  </a:lnTo>
                  <a:lnTo>
                    <a:pt x="3059" y="43"/>
                  </a:lnTo>
                  <a:lnTo>
                    <a:pt x="3016" y="43"/>
                  </a:lnTo>
                  <a:moveTo>
                    <a:pt x="2929" y="43"/>
                  </a:moveTo>
                  <a:lnTo>
                    <a:pt x="2929" y="0"/>
                  </a:lnTo>
                  <a:lnTo>
                    <a:pt x="2972" y="0"/>
                  </a:lnTo>
                  <a:lnTo>
                    <a:pt x="2972" y="43"/>
                  </a:lnTo>
                  <a:lnTo>
                    <a:pt x="2929" y="43"/>
                  </a:lnTo>
                  <a:moveTo>
                    <a:pt x="2843" y="43"/>
                  </a:moveTo>
                  <a:lnTo>
                    <a:pt x="2843" y="0"/>
                  </a:lnTo>
                  <a:lnTo>
                    <a:pt x="2886" y="0"/>
                  </a:lnTo>
                  <a:lnTo>
                    <a:pt x="2886" y="43"/>
                  </a:lnTo>
                  <a:lnTo>
                    <a:pt x="2843" y="43"/>
                  </a:lnTo>
                  <a:moveTo>
                    <a:pt x="2757" y="43"/>
                  </a:moveTo>
                  <a:lnTo>
                    <a:pt x="2757" y="0"/>
                  </a:lnTo>
                  <a:lnTo>
                    <a:pt x="2800" y="0"/>
                  </a:lnTo>
                  <a:lnTo>
                    <a:pt x="2800" y="43"/>
                  </a:lnTo>
                  <a:lnTo>
                    <a:pt x="2757" y="43"/>
                  </a:lnTo>
                  <a:moveTo>
                    <a:pt x="2671" y="43"/>
                  </a:moveTo>
                  <a:lnTo>
                    <a:pt x="2671" y="0"/>
                  </a:lnTo>
                  <a:lnTo>
                    <a:pt x="2714" y="0"/>
                  </a:lnTo>
                  <a:lnTo>
                    <a:pt x="2714" y="43"/>
                  </a:lnTo>
                  <a:lnTo>
                    <a:pt x="2671" y="43"/>
                  </a:lnTo>
                  <a:moveTo>
                    <a:pt x="2584" y="43"/>
                  </a:moveTo>
                  <a:lnTo>
                    <a:pt x="2584" y="0"/>
                  </a:lnTo>
                  <a:lnTo>
                    <a:pt x="2627" y="0"/>
                  </a:lnTo>
                  <a:lnTo>
                    <a:pt x="2627" y="43"/>
                  </a:lnTo>
                  <a:lnTo>
                    <a:pt x="2584" y="43"/>
                  </a:lnTo>
                  <a:moveTo>
                    <a:pt x="2498" y="43"/>
                  </a:moveTo>
                  <a:lnTo>
                    <a:pt x="2498" y="0"/>
                  </a:lnTo>
                  <a:lnTo>
                    <a:pt x="2541" y="0"/>
                  </a:lnTo>
                  <a:lnTo>
                    <a:pt x="2541" y="43"/>
                  </a:lnTo>
                  <a:lnTo>
                    <a:pt x="2498" y="43"/>
                  </a:lnTo>
                  <a:moveTo>
                    <a:pt x="2412" y="43"/>
                  </a:moveTo>
                  <a:lnTo>
                    <a:pt x="2412" y="0"/>
                  </a:lnTo>
                  <a:lnTo>
                    <a:pt x="2455" y="0"/>
                  </a:lnTo>
                  <a:lnTo>
                    <a:pt x="2455" y="43"/>
                  </a:lnTo>
                  <a:lnTo>
                    <a:pt x="2412" y="43"/>
                  </a:lnTo>
                  <a:moveTo>
                    <a:pt x="2325" y="43"/>
                  </a:moveTo>
                  <a:lnTo>
                    <a:pt x="2325" y="0"/>
                  </a:lnTo>
                  <a:lnTo>
                    <a:pt x="2369" y="0"/>
                  </a:lnTo>
                  <a:lnTo>
                    <a:pt x="2369" y="43"/>
                  </a:lnTo>
                  <a:lnTo>
                    <a:pt x="2325" y="43"/>
                  </a:lnTo>
                  <a:moveTo>
                    <a:pt x="2239" y="43"/>
                  </a:moveTo>
                  <a:lnTo>
                    <a:pt x="2239" y="0"/>
                  </a:lnTo>
                  <a:lnTo>
                    <a:pt x="2282" y="0"/>
                  </a:lnTo>
                  <a:lnTo>
                    <a:pt x="2282" y="43"/>
                  </a:lnTo>
                  <a:lnTo>
                    <a:pt x="2239" y="43"/>
                  </a:lnTo>
                  <a:moveTo>
                    <a:pt x="2153" y="43"/>
                  </a:moveTo>
                  <a:lnTo>
                    <a:pt x="2153" y="0"/>
                  </a:lnTo>
                  <a:lnTo>
                    <a:pt x="2196" y="0"/>
                  </a:lnTo>
                  <a:lnTo>
                    <a:pt x="2196" y="43"/>
                  </a:lnTo>
                  <a:lnTo>
                    <a:pt x="2153" y="43"/>
                  </a:lnTo>
                  <a:moveTo>
                    <a:pt x="2067" y="43"/>
                  </a:moveTo>
                  <a:lnTo>
                    <a:pt x="2067" y="0"/>
                  </a:lnTo>
                  <a:lnTo>
                    <a:pt x="2110" y="0"/>
                  </a:lnTo>
                  <a:lnTo>
                    <a:pt x="2110" y="43"/>
                  </a:lnTo>
                  <a:lnTo>
                    <a:pt x="2067" y="43"/>
                  </a:lnTo>
                  <a:moveTo>
                    <a:pt x="1980" y="43"/>
                  </a:moveTo>
                  <a:lnTo>
                    <a:pt x="1980" y="0"/>
                  </a:lnTo>
                  <a:lnTo>
                    <a:pt x="2024" y="0"/>
                  </a:lnTo>
                  <a:lnTo>
                    <a:pt x="2024" y="43"/>
                  </a:lnTo>
                  <a:lnTo>
                    <a:pt x="1980" y="43"/>
                  </a:lnTo>
                  <a:moveTo>
                    <a:pt x="1894" y="43"/>
                  </a:moveTo>
                  <a:lnTo>
                    <a:pt x="1894" y="0"/>
                  </a:lnTo>
                  <a:lnTo>
                    <a:pt x="1937" y="0"/>
                  </a:lnTo>
                  <a:lnTo>
                    <a:pt x="1937" y="43"/>
                  </a:lnTo>
                  <a:lnTo>
                    <a:pt x="1894" y="43"/>
                  </a:lnTo>
                  <a:moveTo>
                    <a:pt x="1808" y="43"/>
                  </a:moveTo>
                  <a:lnTo>
                    <a:pt x="1808" y="0"/>
                  </a:lnTo>
                  <a:lnTo>
                    <a:pt x="1851" y="0"/>
                  </a:lnTo>
                  <a:lnTo>
                    <a:pt x="1851" y="43"/>
                  </a:lnTo>
                  <a:lnTo>
                    <a:pt x="1808" y="43"/>
                  </a:lnTo>
                  <a:moveTo>
                    <a:pt x="1722" y="43"/>
                  </a:moveTo>
                  <a:lnTo>
                    <a:pt x="1722" y="0"/>
                  </a:lnTo>
                  <a:lnTo>
                    <a:pt x="1765" y="0"/>
                  </a:lnTo>
                  <a:lnTo>
                    <a:pt x="1765" y="43"/>
                  </a:lnTo>
                  <a:lnTo>
                    <a:pt x="1722" y="43"/>
                  </a:lnTo>
                  <a:moveTo>
                    <a:pt x="1635" y="43"/>
                  </a:moveTo>
                  <a:lnTo>
                    <a:pt x="1635" y="0"/>
                  </a:lnTo>
                  <a:lnTo>
                    <a:pt x="1679" y="0"/>
                  </a:lnTo>
                  <a:lnTo>
                    <a:pt x="1679" y="43"/>
                  </a:lnTo>
                  <a:lnTo>
                    <a:pt x="1635" y="43"/>
                  </a:lnTo>
                  <a:moveTo>
                    <a:pt x="1549" y="43"/>
                  </a:moveTo>
                  <a:lnTo>
                    <a:pt x="1549" y="0"/>
                  </a:lnTo>
                  <a:lnTo>
                    <a:pt x="1592" y="0"/>
                  </a:lnTo>
                  <a:lnTo>
                    <a:pt x="1592" y="43"/>
                  </a:lnTo>
                  <a:lnTo>
                    <a:pt x="1549" y="43"/>
                  </a:lnTo>
                  <a:moveTo>
                    <a:pt x="1463" y="43"/>
                  </a:moveTo>
                  <a:lnTo>
                    <a:pt x="1463" y="0"/>
                  </a:lnTo>
                  <a:lnTo>
                    <a:pt x="1506" y="0"/>
                  </a:lnTo>
                  <a:lnTo>
                    <a:pt x="1506" y="43"/>
                  </a:lnTo>
                  <a:lnTo>
                    <a:pt x="1463" y="43"/>
                  </a:lnTo>
                  <a:moveTo>
                    <a:pt x="1377" y="43"/>
                  </a:moveTo>
                  <a:lnTo>
                    <a:pt x="1377" y="0"/>
                  </a:lnTo>
                  <a:lnTo>
                    <a:pt x="1420" y="0"/>
                  </a:lnTo>
                  <a:lnTo>
                    <a:pt x="1420" y="43"/>
                  </a:lnTo>
                  <a:lnTo>
                    <a:pt x="1377" y="43"/>
                  </a:lnTo>
                  <a:moveTo>
                    <a:pt x="1290" y="43"/>
                  </a:moveTo>
                  <a:lnTo>
                    <a:pt x="1290" y="0"/>
                  </a:lnTo>
                  <a:lnTo>
                    <a:pt x="1333" y="0"/>
                  </a:lnTo>
                  <a:lnTo>
                    <a:pt x="1333" y="43"/>
                  </a:lnTo>
                  <a:lnTo>
                    <a:pt x="1290" y="43"/>
                  </a:lnTo>
                  <a:moveTo>
                    <a:pt x="1204" y="43"/>
                  </a:moveTo>
                  <a:lnTo>
                    <a:pt x="1204" y="0"/>
                  </a:lnTo>
                  <a:lnTo>
                    <a:pt x="1247" y="0"/>
                  </a:lnTo>
                  <a:lnTo>
                    <a:pt x="1247" y="43"/>
                  </a:lnTo>
                  <a:lnTo>
                    <a:pt x="1204" y="43"/>
                  </a:lnTo>
                  <a:moveTo>
                    <a:pt x="1118" y="43"/>
                  </a:moveTo>
                  <a:lnTo>
                    <a:pt x="1118" y="0"/>
                  </a:lnTo>
                  <a:lnTo>
                    <a:pt x="1161" y="0"/>
                  </a:lnTo>
                  <a:lnTo>
                    <a:pt x="1161" y="43"/>
                  </a:lnTo>
                  <a:lnTo>
                    <a:pt x="1118" y="43"/>
                  </a:lnTo>
                  <a:moveTo>
                    <a:pt x="1032" y="43"/>
                  </a:moveTo>
                  <a:lnTo>
                    <a:pt x="1032" y="0"/>
                  </a:lnTo>
                  <a:lnTo>
                    <a:pt x="1075" y="0"/>
                  </a:lnTo>
                  <a:lnTo>
                    <a:pt x="1075" y="43"/>
                  </a:lnTo>
                  <a:lnTo>
                    <a:pt x="1032" y="43"/>
                  </a:lnTo>
                  <a:moveTo>
                    <a:pt x="945" y="43"/>
                  </a:moveTo>
                  <a:lnTo>
                    <a:pt x="945" y="0"/>
                  </a:lnTo>
                  <a:lnTo>
                    <a:pt x="988" y="0"/>
                  </a:lnTo>
                  <a:lnTo>
                    <a:pt x="988" y="43"/>
                  </a:lnTo>
                  <a:lnTo>
                    <a:pt x="945" y="43"/>
                  </a:lnTo>
                  <a:moveTo>
                    <a:pt x="859" y="43"/>
                  </a:moveTo>
                  <a:lnTo>
                    <a:pt x="859" y="0"/>
                  </a:lnTo>
                  <a:lnTo>
                    <a:pt x="902" y="0"/>
                  </a:lnTo>
                  <a:lnTo>
                    <a:pt x="902" y="43"/>
                  </a:lnTo>
                  <a:lnTo>
                    <a:pt x="859" y="43"/>
                  </a:lnTo>
                  <a:moveTo>
                    <a:pt x="773" y="43"/>
                  </a:moveTo>
                  <a:lnTo>
                    <a:pt x="773" y="0"/>
                  </a:lnTo>
                  <a:lnTo>
                    <a:pt x="816" y="0"/>
                  </a:lnTo>
                  <a:lnTo>
                    <a:pt x="816" y="43"/>
                  </a:lnTo>
                  <a:lnTo>
                    <a:pt x="773" y="43"/>
                  </a:lnTo>
                  <a:moveTo>
                    <a:pt x="687" y="43"/>
                  </a:moveTo>
                  <a:lnTo>
                    <a:pt x="687" y="0"/>
                  </a:lnTo>
                  <a:lnTo>
                    <a:pt x="730" y="0"/>
                  </a:lnTo>
                  <a:lnTo>
                    <a:pt x="730" y="43"/>
                  </a:lnTo>
                  <a:lnTo>
                    <a:pt x="687" y="43"/>
                  </a:lnTo>
                  <a:moveTo>
                    <a:pt x="600" y="43"/>
                  </a:moveTo>
                  <a:lnTo>
                    <a:pt x="600" y="0"/>
                  </a:lnTo>
                  <a:lnTo>
                    <a:pt x="643" y="0"/>
                  </a:lnTo>
                  <a:lnTo>
                    <a:pt x="643" y="43"/>
                  </a:lnTo>
                  <a:lnTo>
                    <a:pt x="600" y="43"/>
                  </a:lnTo>
                  <a:moveTo>
                    <a:pt x="514" y="43"/>
                  </a:moveTo>
                  <a:lnTo>
                    <a:pt x="514" y="0"/>
                  </a:lnTo>
                  <a:lnTo>
                    <a:pt x="557" y="0"/>
                  </a:lnTo>
                  <a:lnTo>
                    <a:pt x="557" y="43"/>
                  </a:lnTo>
                  <a:lnTo>
                    <a:pt x="514" y="43"/>
                  </a:lnTo>
                  <a:moveTo>
                    <a:pt x="428" y="43"/>
                  </a:moveTo>
                  <a:lnTo>
                    <a:pt x="428" y="0"/>
                  </a:lnTo>
                  <a:lnTo>
                    <a:pt x="471" y="0"/>
                  </a:lnTo>
                  <a:lnTo>
                    <a:pt x="471" y="43"/>
                  </a:lnTo>
                  <a:lnTo>
                    <a:pt x="428" y="43"/>
                  </a:lnTo>
                  <a:moveTo>
                    <a:pt x="341" y="43"/>
                  </a:moveTo>
                  <a:lnTo>
                    <a:pt x="341" y="0"/>
                  </a:lnTo>
                  <a:lnTo>
                    <a:pt x="385" y="0"/>
                  </a:lnTo>
                  <a:lnTo>
                    <a:pt x="385" y="43"/>
                  </a:lnTo>
                  <a:lnTo>
                    <a:pt x="341" y="43"/>
                  </a:lnTo>
                  <a:moveTo>
                    <a:pt x="255" y="43"/>
                  </a:moveTo>
                  <a:lnTo>
                    <a:pt x="255" y="0"/>
                  </a:lnTo>
                  <a:lnTo>
                    <a:pt x="298" y="0"/>
                  </a:lnTo>
                  <a:lnTo>
                    <a:pt x="298" y="43"/>
                  </a:lnTo>
                  <a:lnTo>
                    <a:pt x="255" y="43"/>
                  </a:lnTo>
                  <a:moveTo>
                    <a:pt x="169" y="43"/>
                  </a:moveTo>
                  <a:lnTo>
                    <a:pt x="169" y="0"/>
                  </a:lnTo>
                  <a:lnTo>
                    <a:pt x="212" y="0"/>
                  </a:lnTo>
                  <a:lnTo>
                    <a:pt x="212" y="43"/>
                  </a:lnTo>
                  <a:lnTo>
                    <a:pt x="169" y="43"/>
                  </a:lnTo>
                  <a:moveTo>
                    <a:pt x="83" y="43"/>
                  </a:moveTo>
                  <a:lnTo>
                    <a:pt x="83" y="0"/>
                  </a:lnTo>
                  <a:lnTo>
                    <a:pt x="126" y="0"/>
                  </a:lnTo>
                  <a:lnTo>
                    <a:pt x="126" y="43"/>
                  </a:lnTo>
                  <a:lnTo>
                    <a:pt x="83" y="43"/>
                  </a:lnTo>
                  <a:moveTo>
                    <a:pt x="0" y="43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43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5" name="Freeform 293"/>
            <p:cNvSpPr>
              <a:spLocks noEditPoints="1"/>
            </p:cNvSpPr>
            <p:nvPr/>
          </p:nvSpPr>
          <p:spPr bwMode="hidden">
            <a:xfrm>
              <a:off x="4229" y="1449"/>
              <a:ext cx="129" cy="43"/>
            </a:xfrm>
            <a:custGeom>
              <a:avLst/>
              <a:gdLst>
                <a:gd name="T0" fmla="*/ 86 w 129"/>
                <a:gd name="T1" fmla="*/ 43 h 43"/>
                <a:gd name="T2" fmla="*/ 86 w 129"/>
                <a:gd name="T3" fmla="*/ 0 h 43"/>
                <a:gd name="T4" fmla="*/ 129 w 129"/>
                <a:gd name="T5" fmla="*/ 0 h 43"/>
                <a:gd name="T6" fmla="*/ 129 w 129"/>
                <a:gd name="T7" fmla="*/ 43 h 43"/>
                <a:gd name="T8" fmla="*/ 86 w 129"/>
                <a:gd name="T9" fmla="*/ 43 h 43"/>
                <a:gd name="T10" fmla="*/ 0 w 129"/>
                <a:gd name="T11" fmla="*/ 43 h 43"/>
                <a:gd name="T12" fmla="*/ 0 w 129"/>
                <a:gd name="T13" fmla="*/ 0 h 43"/>
                <a:gd name="T14" fmla="*/ 43 w 129"/>
                <a:gd name="T15" fmla="*/ 0 h 43"/>
                <a:gd name="T16" fmla="*/ 43 w 129"/>
                <a:gd name="T17" fmla="*/ 43 h 43"/>
                <a:gd name="T18" fmla="*/ 0 w 129"/>
                <a:gd name="T19" fmla="*/ 43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" h="43">
                  <a:moveTo>
                    <a:pt x="86" y="43"/>
                  </a:moveTo>
                  <a:lnTo>
                    <a:pt x="86" y="0"/>
                  </a:lnTo>
                  <a:lnTo>
                    <a:pt x="129" y="0"/>
                  </a:lnTo>
                  <a:lnTo>
                    <a:pt x="129" y="43"/>
                  </a:lnTo>
                  <a:lnTo>
                    <a:pt x="86" y="43"/>
                  </a:lnTo>
                  <a:close/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6" name="Freeform 294"/>
            <p:cNvSpPr>
              <a:spLocks noEditPoints="1"/>
            </p:cNvSpPr>
            <p:nvPr/>
          </p:nvSpPr>
          <p:spPr bwMode="hidden">
            <a:xfrm>
              <a:off x="4229" y="1449"/>
              <a:ext cx="129" cy="43"/>
            </a:xfrm>
            <a:custGeom>
              <a:avLst/>
              <a:gdLst>
                <a:gd name="T0" fmla="*/ 86 w 129"/>
                <a:gd name="T1" fmla="*/ 43 h 43"/>
                <a:gd name="T2" fmla="*/ 86 w 129"/>
                <a:gd name="T3" fmla="*/ 0 h 43"/>
                <a:gd name="T4" fmla="*/ 129 w 129"/>
                <a:gd name="T5" fmla="*/ 0 h 43"/>
                <a:gd name="T6" fmla="*/ 129 w 129"/>
                <a:gd name="T7" fmla="*/ 43 h 43"/>
                <a:gd name="T8" fmla="*/ 86 w 129"/>
                <a:gd name="T9" fmla="*/ 43 h 43"/>
                <a:gd name="T10" fmla="*/ 0 w 129"/>
                <a:gd name="T11" fmla="*/ 43 h 43"/>
                <a:gd name="T12" fmla="*/ 0 w 129"/>
                <a:gd name="T13" fmla="*/ 0 h 43"/>
                <a:gd name="T14" fmla="*/ 43 w 129"/>
                <a:gd name="T15" fmla="*/ 0 h 43"/>
                <a:gd name="T16" fmla="*/ 43 w 129"/>
                <a:gd name="T17" fmla="*/ 43 h 43"/>
                <a:gd name="T18" fmla="*/ 0 w 129"/>
                <a:gd name="T19" fmla="*/ 43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" h="43">
                  <a:moveTo>
                    <a:pt x="86" y="43"/>
                  </a:moveTo>
                  <a:lnTo>
                    <a:pt x="86" y="0"/>
                  </a:lnTo>
                  <a:lnTo>
                    <a:pt x="129" y="0"/>
                  </a:lnTo>
                  <a:lnTo>
                    <a:pt x="129" y="43"/>
                  </a:lnTo>
                  <a:lnTo>
                    <a:pt x="86" y="43"/>
                  </a:lnTo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766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86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681A4-9053-47EF-B998-1A99F1313FB4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955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1341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8C572-C790-415F-B6D3-0852876A1F5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609600"/>
            <a:ext cx="8382000" cy="5410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4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3D155-2E94-4AEB-B53E-45082C9061C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8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705600" cy="6096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382000" cy="40386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9857B-F8E7-4C10-A09F-847FF7DF3FD4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3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39833" y="1720800"/>
            <a:ext cx="847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4074147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hthoek 44"/>
          <p:cNvSpPr/>
          <p:nvPr userDrawn="1"/>
        </p:nvSpPr>
        <p:spPr>
          <a:xfrm>
            <a:off x="-1" y="-1050"/>
            <a:ext cx="9144002" cy="6859050"/>
          </a:xfrm>
          <a:prstGeom prst="rect">
            <a:avLst/>
          </a:prstGeom>
          <a:solidFill>
            <a:srgbClr val="006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188" y="2278665"/>
            <a:ext cx="7921625" cy="443198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algn="l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– </a:t>
            </a:r>
            <a:r>
              <a:rPr lang="nl-NL" dirty="0" err="1"/>
              <a:t>Arial</a:t>
            </a:r>
            <a:r>
              <a:rPr lang="nl-NL" dirty="0"/>
              <a:t> 32 </a:t>
            </a:r>
            <a:r>
              <a:rPr lang="nl-NL" dirty="0" err="1"/>
              <a:t>bold</a:t>
            </a:r>
            <a:endParaRPr lang="nl-NL" dirty="0"/>
          </a:p>
        </p:txBody>
      </p:sp>
      <p:sp>
        <p:nvSpPr>
          <p:cNvPr id="36" name="Tekstvak 35"/>
          <p:cNvSpPr txBox="1"/>
          <p:nvPr userDrawn="1"/>
        </p:nvSpPr>
        <p:spPr>
          <a:xfrm>
            <a:off x="6665120" y="-905263"/>
            <a:ext cx="24788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800" b="0">
                <a:solidFill>
                  <a:schemeClr val="accent1"/>
                </a:solidFill>
                <a:cs typeface="Arial"/>
              </a:rPr>
              <a:t>100% Blauw</a:t>
            </a:r>
            <a:r>
              <a:rPr lang="nl-NL" sz="1800" b="0" baseline="0">
                <a:solidFill>
                  <a:schemeClr val="accent1"/>
                </a:solidFill>
                <a:cs typeface="Arial"/>
              </a:rPr>
              <a:t> #1</a:t>
            </a:r>
            <a:endParaRPr lang="nl-NL" sz="1800" b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3720569"/>
            <a:ext cx="7921625" cy="307777"/>
          </a:xfrm>
          <a:prstGeom prst="rect">
            <a:avLst/>
          </a:prstGeom>
        </p:spPr>
        <p:txBody>
          <a:bodyPr vert="horz" wrap="square" anchor="ctr" anchorCtr="0">
            <a:sp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spreker(s) – </a:t>
            </a:r>
            <a:r>
              <a:rPr lang="nl-NL" dirty="0" err="1"/>
              <a:t>Arial</a:t>
            </a:r>
            <a:r>
              <a:rPr lang="nl-NL" dirty="0"/>
              <a:t> 14</a:t>
            </a:r>
          </a:p>
        </p:txBody>
      </p:sp>
      <p:sp>
        <p:nvSpPr>
          <p:cNvPr id="2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11188" y="2802569"/>
            <a:ext cx="7921625" cy="304699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>
              <a:defRPr lang="nl-NL" sz="2200" b="1" baseline="0">
                <a:solidFill>
                  <a:schemeClr val="bg1"/>
                </a:solidFill>
                <a:ea typeface="+mj-ea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nl-NL" dirty="0"/>
              <a:t>Subtitel – </a:t>
            </a:r>
            <a:r>
              <a:rPr lang="nl-NL" dirty="0" err="1"/>
              <a:t>Arial</a:t>
            </a:r>
            <a:r>
              <a:rPr lang="nl-NL" dirty="0"/>
              <a:t> 22 </a:t>
            </a:r>
            <a:r>
              <a:rPr lang="nl-NL" dirty="0" err="1"/>
              <a:t>bold</a:t>
            </a:r>
            <a:endParaRPr lang="nl-NL" dirty="0"/>
          </a:p>
        </p:txBody>
      </p:sp>
      <p:sp>
        <p:nvSpPr>
          <p:cNvPr id="3" name="Rechthoek 2"/>
          <p:cNvSpPr/>
          <p:nvPr userDrawn="1"/>
        </p:nvSpPr>
        <p:spPr>
          <a:xfrm>
            <a:off x="-2" y="5411290"/>
            <a:ext cx="9144002" cy="144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cs typeface="Arial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89" y="5850000"/>
            <a:ext cx="1795549" cy="577735"/>
          </a:xfrm>
          <a:prstGeom prst="rect">
            <a:avLst/>
          </a:prstGeom>
        </p:spPr>
      </p:pic>
      <p:sp>
        <p:nvSpPr>
          <p:cNvPr id="18" name="Tijdelijke aanduiding vo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4028346"/>
            <a:ext cx="7921625" cy="307777"/>
          </a:xfrm>
          <a:prstGeom prst="rect">
            <a:avLst/>
          </a:prstGeom>
        </p:spPr>
        <p:txBody>
          <a:bodyPr vert="horz" wrap="square" anchor="ctr" anchorCtr="0">
            <a:sp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 met maand uitgeschreven – </a:t>
            </a:r>
            <a:r>
              <a:rPr lang="nl-NL" dirty="0" err="1"/>
              <a:t>Arial</a:t>
            </a:r>
            <a:r>
              <a:rPr lang="nl-NL" dirty="0"/>
              <a:t> 14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7"/>
          <a:stretch/>
        </p:blipFill>
        <p:spPr bwMode="auto">
          <a:xfrm>
            <a:off x="0" y="-1050"/>
            <a:ext cx="9144000" cy="48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0249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em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dianummer 5"/>
          <p:cNvSpPr txBox="1">
            <a:spLocks/>
          </p:cNvSpPr>
          <p:nvPr userDrawn="1"/>
        </p:nvSpPr>
        <p:spPr>
          <a:xfrm>
            <a:off x="8510748" y="6202342"/>
            <a:ext cx="633254" cy="6556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80000" rIns="137159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55DED4-5E6E-4DAC-80A0-4F2528075632}" type="slidenum">
              <a:rPr lang="nl-NL" sz="1201" smtClean="0">
                <a:solidFill>
                  <a:schemeClr val="accent2"/>
                </a:solidFill>
                <a:cs typeface="Arial"/>
              </a:rPr>
              <a:pPr/>
              <a:t>‹nr.›</a:t>
            </a:fld>
            <a:endParaRPr lang="nl-NL" sz="1201" dirty="0">
              <a:solidFill>
                <a:schemeClr val="accent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18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1188" y="324000"/>
            <a:ext cx="7920000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 sz="2200" b="1" baseline="0"/>
            </a:lvl1pPr>
          </a:lstStyle>
          <a:p>
            <a:pPr lvl="0"/>
            <a:r>
              <a:rPr lang="nl-NL" dirty="0"/>
              <a:t>Titel- gebruik volzinnen, zorg dat de boodschap aansluit op de slide, max. 15 woorden, geen punt  - </a:t>
            </a:r>
            <a:r>
              <a:rPr lang="nl-NL" dirty="0" err="1"/>
              <a:t>Arial</a:t>
            </a:r>
            <a:r>
              <a:rPr lang="nl-NL" dirty="0"/>
              <a:t> 22 </a:t>
            </a:r>
            <a:r>
              <a:rPr lang="nl-NL" dirty="0" err="1"/>
              <a:t>Bold</a:t>
            </a:r>
            <a:endParaRPr lang="nl-NL" dirty="0"/>
          </a:p>
        </p:txBody>
      </p:sp>
      <p:sp>
        <p:nvSpPr>
          <p:cNvPr id="5" name="Tijdelijke aanduiding voor dianummer 5"/>
          <p:cNvSpPr txBox="1">
            <a:spLocks/>
          </p:cNvSpPr>
          <p:nvPr userDrawn="1"/>
        </p:nvSpPr>
        <p:spPr>
          <a:xfrm>
            <a:off x="8510748" y="6202342"/>
            <a:ext cx="633254" cy="65565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180000" rIns="137159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55DED4-5E6E-4DAC-80A0-4F2528075632}" type="slidenum">
              <a:rPr lang="nl-NL" sz="1201" smtClean="0">
                <a:solidFill>
                  <a:schemeClr val="bg1"/>
                </a:solidFill>
                <a:cs typeface="Arial"/>
              </a:rPr>
              <a:pPr/>
              <a:t>‹nr.›</a:t>
            </a:fld>
            <a:endParaRPr lang="nl-NL" sz="120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910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kstvak 35"/>
          <p:cNvSpPr txBox="1"/>
          <p:nvPr userDrawn="1"/>
        </p:nvSpPr>
        <p:spPr>
          <a:xfrm>
            <a:off x="6665120" y="-905263"/>
            <a:ext cx="24788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800" b="0" baseline="0">
                <a:solidFill>
                  <a:schemeClr val="accent1"/>
                </a:solidFill>
                <a:cs typeface="Arial"/>
              </a:rPr>
              <a:t>100% tekst zonder subtitels</a:t>
            </a:r>
            <a:endParaRPr lang="nl-NL" sz="1800" b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7" name="Tijdelijke aanduiding voor dianummer 5"/>
          <p:cNvSpPr txBox="1">
            <a:spLocks/>
          </p:cNvSpPr>
          <p:nvPr userDrawn="1"/>
        </p:nvSpPr>
        <p:spPr>
          <a:xfrm>
            <a:off x="8510748" y="6202342"/>
            <a:ext cx="633254" cy="65565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180000" rIns="137159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55DED4-5E6E-4DAC-80A0-4F2528075632}" type="slidenum">
              <a:rPr lang="nl-NL" sz="1201" smtClean="0">
                <a:solidFill>
                  <a:schemeClr val="bg1"/>
                </a:solidFill>
                <a:cs typeface="Arial"/>
              </a:rPr>
              <a:pPr/>
              <a:t>‹nr.›</a:t>
            </a:fld>
            <a:endParaRPr lang="nl-NL" sz="120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1188" y="324000"/>
            <a:ext cx="7920000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nl-NL" sz="2200" b="1" baseline="0" dirty="0"/>
            </a:lvl1pPr>
          </a:lstStyle>
          <a:p>
            <a:pPr lvl="0">
              <a:spcBef>
                <a:spcPts val="0"/>
              </a:spcBef>
            </a:pPr>
            <a:r>
              <a:rPr lang="nl-NL" dirty="0"/>
              <a:t>“Inhoudsopgave (in geval van naslagwerk) of “Agenda” (in geval van presentatie) - </a:t>
            </a:r>
            <a:r>
              <a:rPr lang="nl-NL" dirty="0" err="1"/>
              <a:t>Arial</a:t>
            </a:r>
            <a:r>
              <a:rPr lang="nl-NL" dirty="0"/>
              <a:t> 22 </a:t>
            </a:r>
            <a:r>
              <a:rPr lang="nl-NL" dirty="0" err="1"/>
              <a:t>Bold</a:t>
            </a:r>
            <a:endParaRPr lang="nl-NL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11188" y="1844675"/>
            <a:ext cx="792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1400" baseline="0"/>
            </a:lvl1pPr>
          </a:lstStyle>
          <a:p>
            <a:pPr lvl="0"/>
            <a:r>
              <a:rPr lang="en-US" dirty="0" err="1"/>
              <a:t>Herhaal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voorkeur</a:t>
            </a:r>
            <a:r>
              <a:rPr lang="en-US" dirty="0"/>
              <a:t> </a:t>
            </a:r>
            <a:r>
              <a:rPr lang="en-US" dirty="0" err="1"/>
              <a:t>titels</a:t>
            </a:r>
            <a:r>
              <a:rPr lang="en-US" dirty="0"/>
              <a:t> van slides in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herkenbare</a:t>
            </a:r>
            <a:r>
              <a:rPr lang="en-US" dirty="0"/>
              <a:t> </a:t>
            </a:r>
            <a:r>
              <a:rPr lang="en-US" dirty="0" err="1"/>
              <a:t>piramide</a:t>
            </a:r>
            <a:r>
              <a:rPr lang="en-US" dirty="0"/>
              <a:t> –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blokken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logisch</a:t>
            </a:r>
            <a:r>
              <a:rPr lang="en-US" dirty="0"/>
              <a:t> </a:t>
            </a:r>
            <a:r>
              <a:rPr lang="en-US" dirty="0" err="1"/>
              <a:t>lopende</a:t>
            </a:r>
            <a:r>
              <a:rPr lang="en-US" dirty="0"/>
              <a:t> </a:t>
            </a:r>
            <a:r>
              <a:rPr lang="en-US" dirty="0" err="1"/>
              <a:t>samenvatting</a:t>
            </a:r>
            <a:r>
              <a:rPr lang="en-US" dirty="0"/>
              <a:t> van je </a:t>
            </a:r>
            <a:r>
              <a:rPr lang="en-US" dirty="0" err="1"/>
              <a:t>verhaal</a:t>
            </a:r>
            <a:r>
              <a:rPr lang="en-US" dirty="0"/>
              <a:t> </a:t>
            </a:r>
            <a:r>
              <a:rPr lang="en-US" dirty="0" err="1"/>
              <a:t>zijn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2550433"/>
            <a:ext cx="792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1400" baseline="0"/>
            </a:lvl1pPr>
          </a:lstStyle>
          <a:p>
            <a:pPr lvl="0"/>
            <a:r>
              <a:rPr lang="nl-NL" dirty="0"/>
              <a:t>Herhaal deze slide en accentueer het te bespreken onderwerp (felblauw blok, witte letters)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3256191"/>
            <a:ext cx="792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1400" baseline="0"/>
            </a:lvl1pPr>
          </a:lstStyle>
          <a:p>
            <a:pPr lvl="0"/>
            <a:r>
              <a:rPr lang="nl-NL" dirty="0"/>
              <a:t>Gebruik volzinnen van maximaal 15 woorden in de titel, gebruik geen punten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11188" y="4667707"/>
            <a:ext cx="792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1400" baseline="0"/>
            </a:lvl1pPr>
          </a:lstStyle>
          <a:p>
            <a:pPr lvl="0"/>
            <a:r>
              <a:rPr lang="en-US" dirty="0" err="1"/>
              <a:t>Lijn</a:t>
            </a:r>
            <a:r>
              <a:rPr lang="en-US" dirty="0"/>
              <a:t> </a:t>
            </a:r>
            <a:r>
              <a:rPr lang="en-US" dirty="0" err="1"/>
              <a:t>evt</a:t>
            </a:r>
            <a:r>
              <a:rPr lang="en-US" dirty="0"/>
              <a:t>. extra </a:t>
            </a:r>
            <a:r>
              <a:rPr lang="en-US" dirty="0" err="1"/>
              <a:t>toegevoegde</a:t>
            </a:r>
            <a:r>
              <a:rPr lang="en-US" dirty="0"/>
              <a:t> </a:t>
            </a:r>
            <a:r>
              <a:rPr lang="en-US" dirty="0" err="1"/>
              <a:t>blokken</a:t>
            </a:r>
            <a:r>
              <a:rPr lang="en-US" dirty="0"/>
              <a:t> </a:t>
            </a:r>
            <a:r>
              <a:rPr lang="en-US" dirty="0" err="1"/>
              <a:t>uit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11188" y="3961949"/>
            <a:ext cx="792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1400" baseline="0"/>
            </a:lvl1pPr>
          </a:lstStyle>
          <a:p>
            <a:pPr lvl="0"/>
            <a:r>
              <a:rPr lang="en-US" dirty="0"/>
              <a:t>Arial 14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11188" y="5373464"/>
            <a:ext cx="792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1400" baseline="0"/>
            </a:lvl1pPr>
          </a:lstStyle>
          <a:p>
            <a:pPr lvl="0"/>
            <a:r>
              <a:rPr lang="en-US" dirty="0" err="1"/>
              <a:t>Verwijder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gebruikte</a:t>
            </a:r>
            <a:r>
              <a:rPr lang="en-US" dirty="0"/>
              <a:t> </a:t>
            </a:r>
            <a:r>
              <a:rPr lang="en-US" dirty="0" err="1"/>
              <a:t>blokken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133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1188" y="324000"/>
            <a:ext cx="7920000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nl-NL" sz="2200" b="1" baseline="0" dirty="0"/>
            </a:lvl1pPr>
          </a:lstStyle>
          <a:p>
            <a:pPr lvl="0">
              <a:spcBef>
                <a:spcPts val="0"/>
              </a:spcBef>
            </a:pPr>
            <a:r>
              <a:rPr lang="nl-NL" dirty="0"/>
              <a:t>Titel- gebruik volzinnen, zorg dat de boodschap aansluit op de slide, max. 15 woorden, geen punt  - </a:t>
            </a:r>
            <a:r>
              <a:rPr lang="nl-NL" dirty="0" err="1"/>
              <a:t>Arial</a:t>
            </a:r>
            <a:r>
              <a:rPr lang="nl-NL" dirty="0"/>
              <a:t> 22 </a:t>
            </a:r>
            <a:r>
              <a:rPr lang="nl-NL" dirty="0" err="1"/>
              <a:t>Bold</a:t>
            </a:r>
            <a:endParaRPr lang="nl-NL" dirty="0"/>
          </a:p>
        </p:txBody>
      </p:sp>
      <p:sp>
        <p:nvSpPr>
          <p:cNvPr id="5" name="Tijdelijke aanduiding voor dianummer 5"/>
          <p:cNvSpPr txBox="1">
            <a:spLocks/>
          </p:cNvSpPr>
          <p:nvPr userDrawn="1"/>
        </p:nvSpPr>
        <p:spPr>
          <a:xfrm>
            <a:off x="8510748" y="6202342"/>
            <a:ext cx="633254" cy="65565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180000" rIns="137159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55DED4-5E6E-4DAC-80A0-4F2528075632}" type="slidenum">
              <a:rPr lang="nl-NL" sz="1201" smtClean="0">
                <a:solidFill>
                  <a:schemeClr val="bg1"/>
                </a:solidFill>
                <a:cs typeface="Arial"/>
              </a:rPr>
              <a:pPr/>
              <a:t>‹nr.›</a:t>
            </a:fld>
            <a:endParaRPr lang="nl-NL" sz="120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1188" y="1844675"/>
            <a:ext cx="7920000" cy="995144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4623" indent="-174623">
              <a:buFont typeface="Arial" panose="020B0604020202020204" pitchFamily="34" charset="0"/>
              <a:buChar char="•"/>
              <a:defRPr/>
            </a:lvl3pPr>
            <a:lvl4pPr marL="363535" indent="-188912">
              <a:buFont typeface="Arial" panose="020B0604020202020204" pitchFamily="34" charset="0"/>
              <a:buChar char="•"/>
              <a:defRPr/>
            </a:lvl4pPr>
            <a:lvl5pPr marL="536572" indent="-1730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 dirty="0" err="1"/>
              <a:t>Arial</a:t>
            </a:r>
            <a:r>
              <a:rPr lang="nl-NL" dirty="0"/>
              <a:t> 14</a:t>
            </a:r>
          </a:p>
          <a:p>
            <a:pPr lvl="0"/>
            <a:r>
              <a:rPr lang="nl-NL" dirty="0" err="1"/>
              <a:t>Spacing</a:t>
            </a:r>
            <a:r>
              <a:rPr lang="nl-NL" dirty="0"/>
              <a:t> voor volgende </a:t>
            </a:r>
            <a:r>
              <a:rPr lang="nl-NL" dirty="0" err="1"/>
              <a:t>bullit</a:t>
            </a:r>
            <a:r>
              <a:rPr lang="nl-NL" dirty="0"/>
              <a:t>: 10 punten</a:t>
            </a:r>
          </a:p>
          <a:p>
            <a:pPr lvl="0"/>
            <a:r>
              <a:rPr lang="nl-NL" dirty="0"/>
              <a:t>Gevulde cirkels met felblauwe kleur als opsommingstekens</a:t>
            </a:r>
          </a:p>
        </p:txBody>
      </p:sp>
    </p:spTree>
    <p:extLst>
      <p:ext uri="{BB962C8B-B14F-4D97-AF65-F5344CB8AC3E}">
        <p14:creationId xmlns:p14="http://schemas.microsoft.com/office/powerpoint/2010/main" val="151840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88A3A-94D8-40F2-ADE3-545162C7898D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1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kstvak 35"/>
          <p:cNvSpPr txBox="1"/>
          <p:nvPr userDrawn="1"/>
        </p:nvSpPr>
        <p:spPr>
          <a:xfrm>
            <a:off x="6665120" y="-905263"/>
            <a:ext cx="24788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800" b="0" baseline="0">
                <a:solidFill>
                  <a:schemeClr val="accent1"/>
                </a:solidFill>
                <a:cs typeface="Arial"/>
              </a:rPr>
              <a:t>100% tekst zonder subtitels</a:t>
            </a:r>
            <a:endParaRPr lang="nl-NL" sz="1800" b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7" name="Tijdelijke aanduiding voor dianummer 5"/>
          <p:cNvSpPr txBox="1">
            <a:spLocks/>
          </p:cNvSpPr>
          <p:nvPr userDrawn="1"/>
        </p:nvSpPr>
        <p:spPr>
          <a:xfrm>
            <a:off x="8510748" y="6202342"/>
            <a:ext cx="633254" cy="65565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180000" rIns="137159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55DED4-5E6E-4DAC-80A0-4F2528075632}" type="slidenum">
              <a:rPr lang="nl-NL" sz="1201" smtClean="0">
                <a:solidFill>
                  <a:schemeClr val="bg1"/>
                </a:solidFill>
                <a:cs typeface="Arial"/>
              </a:rPr>
              <a:pPr/>
              <a:t>‹nr.›</a:t>
            </a:fld>
            <a:endParaRPr lang="nl-NL" sz="120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8013" y="1844824"/>
            <a:ext cx="792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08013" y="1319423"/>
            <a:ext cx="7920000" cy="525401"/>
          </a:xfrm>
          <a:prstGeom prst="rect">
            <a:avLst/>
          </a:prstGeom>
        </p:spPr>
        <p:txBody>
          <a:bodyPr lIns="0" tIns="46800" rIns="0" bIns="46800" anchor="b">
            <a:spAutoFit/>
          </a:bodyPr>
          <a:lstStyle>
            <a:lvl1pPr>
              <a:spcBef>
                <a:spcPts val="0"/>
              </a:spcBef>
              <a:defRPr sz="1400" b="1" baseline="0"/>
            </a:lvl1pPr>
          </a:lstStyle>
          <a:p>
            <a:pPr lvl="0"/>
            <a:r>
              <a:rPr lang="nl-NL" dirty="0"/>
              <a:t>Titel grafiek – alleen zakelijk weergeven wat er in de grafiek staat </a:t>
            </a:r>
          </a:p>
          <a:p>
            <a:pPr lvl="0"/>
            <a:r>
              <a:rPr lang="en-US" dirty="0"/>
              <a:t>[</a:t>
            </a:r>
            <a:r>
              <a:rPr lang="en-US" dirty="0" err="1"/>
              <a:t>eenheid</a:t>
            </a:r>
            <a:r>
              <a:rPr lang="en-US" dirty="0"/>
              <a:t>, </a:t>
            </a:r>
            <a:r>
              <a:rPr lang="en-US" dirty="0" err="1"/>
              <a:t>jaar</a:t>
            </a:r>
            <a:r>
              <a:rPr lang="en-US" dirty="0"/>
              <a:t>] – Arial 14</a:t>
            </a:r>
            <a:endParaRPr lang="nl-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1188" y="324000"/>
            <a:ext cx="7920000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nl-NL" sz="2200" b="1" baseline="0" dirty="0"/>
            </a:lvl1pPr>
          </a:lstStyle>
          <a:p>
            <a:pPr lvl="0">
              <a:spcBef>
                <a:spcPts val="0"/>
              </a:spcBef>
            </a:pPr>
            <a:r>
              <a:rPr lang="nl-NL" dirty="0"/>
              <a:t>Titel- gebruik volzinnen, zorg dat de boodschap aansluit op de slide, max. 15 woorden, geen punt  - </a:t>
            </a:r>
            <a:r>
              <a:rPr lang="nl-NL" dirty="0" err="1"/>
              <a:t>Arial</a:t>
            </a:r>
            <a:r>
              <a:rPr lang="nl-NL" dirty="0"/>
              <a:t> 22 </a:t>
            </a:r>
            <a:r>
              <a:rPr lang="nl-NL" dirty="0" err="1"/>
              <a:t>Bold</a:t>
            </a:r>
            <a:endParaRPr lang="nl-NL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6420327"/>
            <a:ext cx="7920000" cy="24622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 err="1"/>
              <a:t>Voetnoot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bron</a:t>
            </a:r>
            <a:r>
              <a:rPr lang="en-US" dirty="0"/>
              <a:t> – Arial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67324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kstvak 35"/>
          <p:cNvSpPr txBox="1"/>
          <p:nvPr userDrawn="1"/>
        </p:nvSpPr>
        <p:spPr>
          <a:xfrm>
            <a:off x="6665120" y="-905263"/>
            <a:ext cx="24788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800" b="0" baseline="0">
                <a:solidFill>
                  <a:schemeClr val="accent1"/>
                </a:solidFill>
                <a:cs typeface="Arial"/>
              </a:rPr>
              <a:t>100% tekst zonder subtitels</a:t>
            </a:r>
            <a:endParaRPr lang="nl-NL" sz="1800" b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7" name="Tijdelijke aanduiding voor dianummer 5"/>
          <p:cNvSpPr txBox="1">
            <a:spLocks/>
          </p:cNvSpPr>
          <p:nvPr userDrawn="1"/>
        </p:nvSpPr>
        <p:spPr>
          <a:xfrm>
            <a:off x="8510748" y="6202342"/>
            <a:ext cx="633254" cy="65565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180000" rIns="137159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55DED4-5E6E-4DAC-80A0-4F2528075632}" type="slidenum">
              <a:rPr lang="nl-NL" sz="1201" smtClean="0">
                <a:solidFill>
                  <a:schemeClr val="bg1"/>
                </a:solidFill>
                <a:cs typeface="Arial"/>
              </a:rPr>
              <a:pPr/>
              <a:t>‹nr.›</a:t>
            </a:fld>
            <a:endParaRPr lang="nl-NL" sz="120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8013" y="1844824"/>
            <a:ext cx="378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730304" y="1844824"/>
            <a:ext cx="378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08013" y="1319423"/>
            <a:ext cx="3780000" cy="525401"/>
          </a:xfrm>
          <a:prstGeom prst="rect">
            <a:avLst/>
          </a:prstGeom>
        </p:spPr>
        <p:txBody>
          <a:bodyPr lIns="0" tIns="46800" rIns="0" bIns="46800" anchor="b">
            <a:spAutoFit/>
          </a:bodyPr>
          <a:lstStyle>
            <a:lvl1pPr>
              <a:spcBef>
                <a:spcPts val="0"/>
              </a:spcBef>
              <a:defRPr sz="1400" b="1" baseline="0"/>
            </a:lvl1pPr>
          </a:lstStyle>
          <a:p>
            <a:pPr lvl="0"/>
            <a:r>
              <a:rPr lang="nl-NL" dirty="0"/>
              <a:t>Titel grafiek – alleen zakelijk weergeven wat er in de grafiek staat </a:t>
            </a:r>
            <a:r>
              <a:rPr lang="en-US" dirty="0"/>
              <a:t>[</a:t>
            </a:r>
            <a:r>
              <a:rPr lang="en-US" dirty="0" err="1"/>
              <a:t>eenheid</a:t>
            </a:r>
            <a:r>
              <a:rPr lang="en-US" dirty="0"/>
              <a:t>, </a:t>
            </a:r>
            <a:r>
              <a:rPr lang="en-US" dirty="0" err="1"/>
              <a:t>jr</a:t>
            </a:r>
            <a:r>
              <a:rPr lang="en-US" dirty="0"/>
              <a:t>] – Arial 14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304" y="1319423"/>
            <a:ext cx="3780000" cy="525401"/>
          </a:xfrm>
          <a:prstGeom prst="rect">
            <a:avLst/>
          </a:prstGeom>
        </p:spPr>
        <p:txBody>
          <a:bodyPr lIns="0" tIns="46800" rIns="0" bIns="46800" anchor="b">
            <a:spAutoFit/>
          </a:bodyPr>
          <a:lstStyle>
            <a:lvl1pPr>
              <a:spcBef>
                <a:spcPts val="0"/>
              </a:spcBef>
              <a:defRPr sz="1400" b="1" baseline="0"/>
            </a:lvl1pPr>
          </a:lstStyle>
          <a:p>
            <a:pPr lvl="0"/>
            <a:r>
              <a:rPr lang="nl-NL" dirty="0"/>
              <a:t>Titel grafiek – alleen zakelijk weergeven wat er in de grafiek staat </a:t>
            </a:r>
            <a:r>
              <a:rPr lang="en-US" dirty="0"/>
              <a:t>[</a:t>
            </a:r>
            <a:r>
              <a:rPr lang="en-US" dirty="0" err="1"/>
              <a:t>eenheid</a:t>
            </a:r>
            <a:r>
              <a:rPr lang="en-US" dirty="0"/>
              <a:t>, </a:t>
            </a:r>
            <a:r>
              <a:rPr lang="en-US" dirty="0" err="1"/>
              <a:t>jr</a:t>
            </a:r>
            <a:r>
              <a:rPr lang="en-US" dirty="0"/>
              <a:t>] – Arial 14</a:t>
            </a:r>
            <a:endParaRPr lang="nl-N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1188" y="324000"/>
            <a:ext cx="7920000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nl-NL" sz="2200" b="1" baseline="0" dirty="0"/>
            </a:lvl1pPr>
          </a:lstStyle>
          <a:p>
            <a:pPr lvl="0">
              <a:spcBef>
                <a:spcPts val="0"/>
              </a:spcBef>
            </a:pPr>
            <a:r>
              <a:rPr lang="nl-NL" dirty="0"/>
              <a:t>Titel- gebruik volzinnen, zorg dat de boodschap aansluit op de slide, max. 15 woorden, geen punt  - </a:t>
            </a:r>
            <a:r>
              <a:rPr lang="nl-NL" dirty="0" err="1"/>
              <a:t>Arial</a:t>
            </a:r>
            <a:r>
              <a:rPr lang="nl-NL" dirty="0"/>
              <a:t> 22 </a:t>
            </a:r>
            <a:r>
              <a:rPr lang="nl-NL" dirty="0" err="1"/>
              <a:t>Bold</a:t>
            </a:r>
            <a:endParaRPr lang="nl-NL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6420327"/>
            <a:ext cx="7920000" cy="24622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 err="1"/>
              <a:t>Voetnoot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bron</a:t>
            </a:r>
            <a:r>
              <a:rPr lang="en-US" dirty="0"/>
              <a:t> – Arial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46504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leine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kstvak 35"/>
          <p:cNvSpPr txBox="1"/>
          <p:nvPr userDrawn="1"/>
        </p:nvSpPr>
        <p:spPr>
          <a:xfrm>
            <a:off x="6665120" y="-905263"/>
            <a:ext cx="24788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800" b="0" baseline="0">
                <a:solidFill>
                  <a:schemeClr val="accent1"/>
                </a:solidFill>
                <a:cs typeface="Arial"/>
              </a:rPr>
              <a:t>100% tekst zonder subtitels</a:t>
            </a:r>
            <a:endParaRPr lang="nl-NL" sz="1800" b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7" name="Tijdelijke aanduiding voor dianummer 5"/>
          <p:cNvSpPr txBox="1">
            <a:spLocks/>
          </p:cNvSpPr>
          <p:nvPr userDrawn="1"/>
        </p:nvSpPr>
        <p:spPr>
          <a:xfrm>
            <a:off x="8510748" y="6202342"/>
            <a:ext cx="633254" cy="65565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180000" rIns="137159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55DED4-5E6E-4DAC-80A0-4F2528075632}" type="slidenum">
              <a:rPr lang="nl-NL" sz="1201" smtClean="0">
                <a:solidFill>
                  <a:schemeClr val="bg1"/>
                </a:solidFill>
                <a:cs typeface="Arial"/>
              </a:rPr>
              <a:pPr/>
              <a:t>‹nr.›</a:t>
            </a:fld>
            <a:endParaRPr lang="nl-NL" sz="120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8013" y="1844824"/>
            <a:ext cx="378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08013" y="1319423"/>
            <a:ext cx="3780000" cy="525401"/>
          </a:xfrm>
          <a:prstGeom prst="rect">
            <a:avLst/>
          </a:prstGeom>
        </p:spPr>
        <p:txBody>
          <a:bodyPr lIns="0" tIns="46800" rIns="0" bIns="46800" anchor="b">
            <a:spAutoFit/>
          </a:bodyPr>
          <a:lstStyle>
            <a:lvl1pPr>
              <a:spcBef>
                <a:spcPts val="0"/>
              </a:spcBef>
              <a:defRPr sz="1400" b="1" baseline="0"/>
            </a:lvl1pPr>
          </a:lstStyle>
          <a:p>
            <a:pPr lvl="0"/>
            <a:r>
              <a:rPr lang="nl-NL" dirty="0"/>
              <a:t>Titel grafiek – alleen zakelijk weergeven wat er in de grafiek staat </a:t>
            </a:r>
            <a:r>
              <a:rPr lang="en-US" dirty="0"/>
              <a:t>[</a:t>
            </a:r>
            <a:r>
              <a:rPr lang="en-US" dirty="0" err="1"/>
              <a:t>eenheid</a:t>
            </a:r>
            <a:r>
              <a:rPr lang="en-US" dirty="0"/>
              <a:t>, </a:t>
            </a:r>
            <a:r>
              <a:rPr lang="en-US" dirty="0" err="1"/>
              <a:t>jr</a:t>
            </a:r>
            <a:r>
              <a:rPr lang="en-US" dirty="0"/>
              <a:t>] – Arial 14</a:t>
            </a:r>
            <a:endParaRPr lang="nl-N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1188" y="324000"/>
            <a:ext cx="7920000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nl-NL" sz="2200" b="1" baseline="0" dirty="0"/>
            </a:lvl1pPr>
          </a:lstStyle>
          <a:p>
            <a:pPr lvl="0">
              <a:spcBef>
                <a:spcPts val="0"/>
              </a:spcBef>
            </a:pPr>
            <a:r>
              <a:rPr lang="nl-NL" dirty="0"/>
              <a:t>Titel- gebruik volzinnen, zorg dat de boodschap aansluit op de slide, max. 15 woorden, geen punt  - </a:t>
            </a:r>
            <a:r>
              <a:rPr lang="nl-NL" dirty="0" err="1"/>
              <a:t>Arial</a:t>
            </a:r>
            <a:r>
              <a:rPr lang="nl-NL" dirty="0"/>
              <a:t> 22 </a:t>
            </a:r>
            <a:r>
              <a:rPr lang="nl-NL" dirty="0" err="1"/>
              <a:t>Bold</a:t>
            </a:r>
            <a:endParaRPr lang="nl-NL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6420327"/>
            <a:ext cx="7920000" cy="24622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 err="1"/>
              <a:t>Voetnoot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bron</a:t>
            </a:r>
            <a:r>
              <a:rPr lang="en-US" dirty="0"/>
              <a:t> – Arial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7674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kstvak 35"/>
          <p:cNvSpPr txBox="1"/>
          <p:nvPr userDrawn="1"/>
        </p:nvSpPr>
        <p:spPr>
          <a:xfrm>
            <a:off x="6665120" y="-905263"/>
            <a:ext cx="24788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800" b="0" baseline="0">
                <a:solidFill>
                  <a:schemeClr val="accent1"/>
                </a:solidFill>
                <a:cs typeface="Arial"/>
              </a:rPr>
              <a:t>100% tekst zonder subtitels</a:t>
            </a:r>
            <a:endParaRPr lang="nl-NL" sz="1800" b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7" name="Tijdelijke aanduiding voor dianummer 5"/>
          <p:cNvSpPr txBox="1">
            <a:spLocks/>
          </p:cNvSpPr>
          <p:nvPr userDrawn="1"/>
        </p:nvSpPr>
        <p:spPr>
          <a:xfrm>
            <a:off x="8510748" y="6202342"/>
            <a:ext cx="633254" cy="65565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180000" rIns="137159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55DED4-5E6E-4DAC-80A0-4F2528075632}" type="slidenum">
              <a:rPr lang="nl-NL" sz="1201" smtClean="0">
                <a:solidFill>
                  <a:schemeClr val="bg1"/>
                </a:solidFill>
                <a:cs typeface="Arial"/>
              </a:rPr>
              <a:pPr/>
              <a:t>‹nr.›</a:t>
            </a:fld>
            <a:endParaRPr lang="nl-NL" sz="120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8013" y="1844824"/>
            <a:ext cx="252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08013" y="1319423"/>
            <a:ext cx="2520000" cy="525401"/>
          </a:xfrm>
          <a:prstGeom prst="rect">
            <a:avLst/>
          </a:prstGeom>
        </p:spPr>
        <p:txBody>
          <a:bodyPr lIns="0" tIns="46800" rIns="0" bIns="46800" anchor="b">
            <a:spAutoFit/>
          </a:bodyPr>
          <a:lstStyle>
            <a:lvl1pPr>
              <a:spcBef>
                <a:spcPts val="0"/>
              </a:spcBef>
              <a:defRPr sz="1400" b="1" baseline="0"/>
            </a:lvl1pPr>
          </a:lstStyle>
          <a:p>
            <a:pPr lvl="0"/>
            <a:r>
              <a:rPr lang="nl-NL" dirty="0"/>
              <a:t>Titel grafiek – zakelijk inhoud weergeven </a:t>
            </a:r>
            <a:r>
              <a:rPr lang="en-US" dirty="0"/>
              <a:t>[</a:t>
            </a:r>
            <a:r>
              <a:rPr lang="en-US" dirty="0" err="1"/>
              <a:t>eenheid</a:t>
            </a:r>
            <a:r>
              <a:rPr lang="en-US" dirty="0"/>
              <a:t>, </a:t>
            </a:r>
            <a:r>
              <a:rPr lang="en-US" dirty="0" err="1"/>
              <a:t>jaar</a:t>
            </a:r>
            <a:r>
              <a:rPr lang="en-US" dirty="0"/>
              <a:t>]</a:t>
            </a:r>
            <a:endParaRPr lang="nl-NL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10640" y="1844824"/>
            <a:ext cx="252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310640" y="1319423"/>
            <a:ext cx="2520000" cy="525401"/>
          </a:xfrm>
          <a:prstGeom prst="rect">
            <a:avLst/>
          </a:prstGeom>
        </p:spPr>
        <p:txBody>
          <a:bodyPr lIns="0" tIns="46800" rIns="0" bIns="46800" anchor="b">
            <a:spAutoFit/>
          </a:bodyPr>
          <a:lstStyle>
            <a:lvl1pPr>
              <a:spcBef>
                <a:spcPts val="0"/>
              </a:spcBef>
              <a:defRPr sz="1400" b="1" baseline="0"/>
            </a:lvl1pPr>
          </a:lstStyle>
          <a:p>
            <a:pPr lvl="0"/>
            <a:r>
              <a:rPr lang="nl-NL" dirty="0"/>
              <a:t>Titel grafiek – zakelijk inhoud weergeven </a:t>
            </a:r>
            <a:r>
              <a:rPr lang="en-US" dirty="0"/>
              <a:t>[</a:t>
            </a:r>
            <a:r>
              <a:rPr lang="en-US" dirty="0" err="1"/>
              <a:t>eenheid</a:t>
            </a:r>
            <a:r>
              <a:rPr lang="en-US" dirty="0"/>
              <a:t>, </a:t>
            </a:r>
            <a:r>
              <a:rPr lang="en-US" dirty="0" err="1"/>
              <a:t>jaar</a:t>
            </a:r>
            <a:r>
              <a:rPr lang="en-US" dirty="0"/>
              <a:t>]</a:t>
            </a:r>
            <a:endParaRPr lang="nl-NL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13267" y="1844824"/>
            <a:ext cx="252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013267" y="1319423"/>
            <a:ext cx="2520000" cy="525401"/>
          </a:xfrm>
          <a:prstGeom prst="rect">
            <a:avLst/>
          </a:prstGeom>
        </p:spPr>
        <p:txBody>
          <a:bodyPr lIns="0" tIns="46800" rIns="0" bIns="46800" anchor="b">
            <a:spAutoFit/>
          </a:bodyPr>
          <a:lstStyle>
            <a:lvl1pPr>
              <a:spcBef>
                <a:spcPts val="0"/>
              </a:spcBef>
              <a:defRPr sz="1400" b="1" baseline="0"/>
            </a:lvl1pPr>
          </a:lstStyle>
          <a:p>
            <a:pPr lvl="0"/>
            <a:r>
              <a:rPr lang="nl-NL" dirty="0"/>
              <a:t>Titel grafiek – zakelijk inhoud weergeven </a:t>
            </a:r>
            <a:r>
              <a:rPr lang="en-US" dirty="0"/>
              <a:t>[</a:t>
            </a:r>
            <a:r>
              <a:rPr lang="en-US" dirty="0" err="1"/>
              <a:t>eenheid</a:t>
            </a:r>
            <a:r>
              <a:rPr lang="en-US" dirty="0"/>
              <a:t>, </a:t>
            </a:r>
            <a:r>
              <a:rPr lang="en-US" dirty="0" err="1"/>
              <a:t>jaar</a:t>
            </a:r>
            <a:r>
              <a:rPr lang="en-US" dirty="0"/>
              <a:t>]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1188" y="324000"/>
            <a:ext cx="7920000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nl-NL" sz="2200" b="1" baseline="0" dirty="0"/>
            </a:lvl1pPr>
          </a:lstStyle>
          <a:p>
            <a:pPr lvl="0">
              <a:spcBef>
                <a:spcPts val="0"/>
              </a:spcBef>
            </a:pPr>
            <a:r>
              <a:rPr lang="nl-NL" dirty="0"/>
              <a:t>Titel- gebruik volzinnen, zorg dat de boodschap aansluit op de slide, max. 15 woorden, geen punt  - </a:t>
            </a:r>
            <a:r>
              <a:rPr lang="nl-NL" dirty="0" err="1"/>
              <a:t>Arial</a:t>
            </a:r>
            <a:r>
              <a:rPr lang="nl-NL" dirty="0"/>
              <a:t> 22 </a:t>
            </a:r>
            <a:r>
              <a:rPr lang="nl-NL" dirty="0" err="1"/>
              <a:t>Bold</a:t>
            </a:r>
            <a:endParaRPr lang="nl-NL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6420327"/>
            <a:ext cx="7920000" cy="24622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 err="1"/>
              <a:t>Voetnoot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bron</a:t>
            </a:r>
            <a:r>
              <a:rPr lang="en-US" dirty="0"/>
              <a:t> – Arial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7380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gekleur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 userDrawn="1"/>
        </p:nvSpPr>
        <p:spPr bwMode="gray">
          <a:xfrm>
            <a:off x="0" y="1720800"/>
            <a:ext cx="9142810" cy="5137150"/>
          </a:xfrm>
          <a:prstGeom prst="rect">
            <a:avLst/>
          </a:prstGeom>
          <a:solidFill>
            <a:srgbClr val="00B8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5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2250" y="2061523"/>
            <a:ext cx="8478000" cy="2772000"/>
          </a:xfrm>
        </p:spPr>
        <p:txBody>
          <a:bodyPr anchor="t" anchorCtr="0"/>
          <a:lstStyle>
            <a:lvl1pPr algn="l">
              <a:lnSpc>
                <a:spcPts val="5025"/>
              </a:lnSpc>
              <a:defRPr sz="5025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2250" y="4996657"/>
            <a:ext cx="8478000" cy="1476000"/>
          </a:xfrm>
        </p:spPr>
        <p:txBody>
          <a:bodyPr/>
          <a:lstStyle>
            <a:lvl1pPr marL="0" indent="0" algn="l">
              <a:lnSpc>
                <a:spcPts val="2250"/>
              </a:lnSpc>
              <a:buNone/>
              <a:defRPr sz="2025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grpSp>
        <p:nvGrpSpPr>
          <p:cNvPr id="8" name="Group 12"/>
          <p:cNvGrpSpPr>
            <a:grpSpLocks noChangeAspect="1"/>
          </p:cNvGrpSpPr>
          <p:nvPr userDrawn="1"/>
        </p:nvGrpSpPr>
        <p:grpSpPr bwMode="gray">
          <a:xfrm>
            <a:off x="1171575" y="0"/>
            <a:ext cx="7473553" cy="1719263"/>
            <a:chOff x="984" y="0"/>
            <a:chExt cx="6277" cy="1083"/>
          </a:xfrm>
        </p:grpSpPr>
        <p:sp>
          <p:nvSpPr>
            <p:cNvPr id="9" name="Freeform 13"/>
            <p:cNvSpPr>
              <a:spLocks/>
            </p:cNvSpPr>
            <p:nvPr userDrawn="1"/>
          </p:nvSpPr>
          <p:spPr bwMode="gray">
            <a:xfrm>
              <a:off x="6546" y="297"/>
              <a:ext cx="681" cy="361"/>
            </a:xfrm>
            <a:custGeom>
              <a:avLst/>
              <a:gdLst>
                <a:gd name="T0" fmla="*/ 2838 w 3402"/>
                <a:gd name="T1" fmla="*/ 1092 h 1805"/>
                <a:gd name="T2" fmla="*/ 2463 w 3402"/>
                <a:gd name="T3" fmla="*/ 1555 h 1805"/>
                <a:gd name="T4" fmla="*/ 2596 w 3402"/>
                <a:gd name="T5" fmla="*/ 1531 h 1805"/>
                <a:gd name="T6" fmla="*/ 2695 w 3402"/>
                <a:gd name="T7" fmla="*/ 1103 h 1805"/>
                <a:gd name="T8" fmla="*/ 3216 w 3402"/>
                <a:gd name="T9" fmla="*/ 178 h 1805"/>
                <a:gd name="T10" fmla="*/ 2986 w 3402"/>
                <a:gd name="T11" fmla="*/ 331 h 1805"/>
                <a:gd name="T12" fmla="*/ 2659 w 3402"/>
                <a:gd name="T13" fmla="*/ 958 h 1805"/>
                <a:gd name="T14" fmla="*/ 2593 w 3402"/>
                <a:gd name="T15" fmla="*/ 845 h 1805"/>
                <a:gd name="T16" fmla="*/ 2674 w 3402"/>
                <a:gd name="T17" fmla="*/ 507 h 1805"/>
                <a:gd name="T18" fmla="*/ 2543 w 3402"/>
                <a:gd name="T19" fmla="*/ 323 h 1805"/>
                <a:gd name="T20" fmla="*/ 2230 w 3402"/>
                <a:gd name="T21" fmla="*/ 359 h 1805"/>
                <a:gd name="T22" fmla="*/ 1866 w 3402"/>
                <a:gd name="T23" fmla="*/ 443 h 1805"/>
                <a:gd name="T24" fmla="*/ 1694 w 3402"/>
                <a:gd name="T25" fmla="*/ 343 h 1805"/>
                <a:gd name="T26" fmla="*/ 1617 w 3402"/>
                <a:gd name="T27" fmla="*/ 414 h 1805"/>
                <a:gd name="T28" fmla="*/ 1719 w 3402"/>
                <a:gd name="T29" fmla="*/ 475 h 1805"/>
                <a:gd name="T30" fmla="*/ 1601 w 3402"/>
                <a:gd name="T31" fmla="*/ 1024 h 1805"/>
                <a:gd name="T32" fmla="*/ 1962 w 3402"/>
                <a:gd name="T33" fmla="*/ 426 h 1805"/>
                <a:gd name="T34" fmla="*/ 2133 w 3402"/>
                <a:gd name="T35" fmla="*/ 502 h 1805"/>
                <a:gd name="T36" fmla="*/ 2016 w 3402"/>
                <a:gd name="T37" fmla="*/ 1024 h 1805"/>
                <a:gd name="T38" fmla="*/ 2368 w 3402"/>
                <a:gd name="T39" fmla="*/ 428 h 1805"/>
                <a:gd name="T40" fmla="*/ 2538 w 3402"/>
                <a:gd name="T41" fmla="*/ 507 h 1805"/>
                <a:gd name="T42" fmla="*/ 2455 w 3402"/>
                <a:gd name="T43" fmla="*/ 859 h 1805"/>
                <a:gd name="T44" fmla="*/ 2471 w 3402"/>
                <a:gd name="T45" fmla="*/ 1007 h 1805"/>
                <a:gd name="T46" fmla="*/ 2652 w 3402"/>
                <a:gd name="T47" fmla="*/ 1017 h 1805"/>
                <a:gd name="T48" fmla="*/ 1456 w 3402"/>
                <a:gd name="T49" fmla="*/ 958 h 1805"/>
                <a:gd name="T50" fmla="*/ 1389 w 3402"/>
                <a:gd name="T51" fmla="*/ 845 h 1805"/>
                <a:gd name="T52" fmla="*/ 1470 w 3402"/>
                <a:gd name="T53" fmla="*/ 507 h 1805"/>
                <a:gd name="T54" fmla="*/ 1335 w 3402"/>
                <a:gd name="T55" fmla="*/ 323 h 1805"/>
                <a:gd name="T56" fmla="*/ 1046 w 3402"/>
                <a:gd name="T57" fmla="*/ 361 h 1805"/>
                <a:gd name="T58" fmla="*/ 831 w 3402"/>
                <a:gd name="T59" fmla="*/ 367 h 1805"/>
                <a:gd name="T60" fmla="*/ 909 w 3402"/>
                <a:gd name="T61" fmla="*/ 423 h 1805"/>
                <a:gd name="T62" fmla="*/ 906 w 3402"/>
                <a:gd name="T63" fmla="*/ 574 h 1805"/>
                <a:gd name="T64" fmla="*/ 1058 w 3402"/>
                <a:gd name="T65" fmla="*/ 514 h 1805"/>
                <a:gd name="T66" fmla="*/ 1311 w 3402"/>
                <a:gd name="T67" fmla="*/ 433 h 1805"/>
                <a:gd name="T68" fmla="*/ 1316 w 3402"/>
                <a:gd name="T69" fmla="*/ 600 h 1805"/>
                <a:gd name="T70" fmla="*/ 1237 w 3402"/>
                <a:gd name="T71" fmla="*/ 936 h 1805"/>
                <a:gd name="T72" fmla="*/ 1415 w 3402"/>
                <a:gd name="T73" fmla="*/ 1025 h 1805"/>
                <a:gd name="T74" fmla="*/ 655 w 3402"/>
                <a:gd name="T75" fmla="*/ 954 h 1805"/>
                <a:gd name="T76" fmla="*/ 532 w 3402"/>
                <a:gd name="T77" fmla="*/ 940 h 1805"/>
                <a:gd name="T78" fmla="*/ 366 w 3402"/>
                <a:gd name="T79" fmla="*/ 590 h 1805"/>
                <a:gd name="T80" fmla="*/ 530 w 3402"/>
                <a:gd name="T81" fmla="*/ 461 h 1805"/>
                <a:gd name="T82" fmla="*/ 686 w 3402"/>
                <a:gd name="T83" fmla="*/ 452 h 1805"/>
                <a:gd name="T84" fmla="*/ 626 w 3402"/>
                <a:gd name="T85" fmla="*/ 330 h 1805"/>
                <a:gd name="T86" fmla="*/ 354 w 3402"/>
                <a:gd name="T87" fmla="*/ 536 h 1805"/>
                <a:gd name="T88" fmla="*/ 370 w 3402"/>
                <a:gd name="T89" fmla="*/ 10 h 1805"/>
                <a:gd name="T90" fmla="*/ 88 w 3402"/>
                <a:gd name="T91" fmla="*/ 41 h 1805"/>
                <a:gd name="T92" fmla="*/ 192 w 3402"/>
                <a:gd name="T93" fmla="*/ 75 h 1805"/>
                <a:gd name="T94" fmla="*/ 139 w 3402"/>
                <a:gd name="T95" fmla="*/ 1024 h 1805"/>
                <a:gd name="T96" fmla="*/ 312 w 3402"/>
                <a:gd name="T97" fmla="*/ 806 h 1805"/>
                <a:gd name="T98" fmla="*/ 503 w 3402"/>
                <a:gd name="T99" fmla="*/ 1036 h 1805"/>
                <a:gd name="T100" fmla="*/ 655 w 3402"/>
                <a:gd name="T101" fmla="*/ 95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02" h="1805">
                  <a:moveTo>
                    <a:pt x="3156" y="407"/>
                  </a:moveTo>
                  <a:cubicBezTo>
                    <a:pt x="3260" y="450"/>
                    <a:pt x="3372" y="518"/>
                    <a:pt x="3372" y="647"/>
                  </a:cubicBezTo>
                  <a:cubicBezTo>
                    <a:pt x="3372" y="964"/>
                    <a:pt x="2838" y="1007"/>
                    <a:pt x="2838" y="1092"/>
                  </a:cubicBezTo>
                  <a:cubicBezTo>
                    <a:pt x="2838" y="1180"/>
                    <a:pt x="3241" y="1219"/>
                    <a:pt x="3241" y="1477"/>
                  </a:cubicBezTo>
                  <a:cubicBezTo>
                    <a:pt x="3241" y="1682"/>
                    <a:pt x="3033" y="1805"/>
                    <a:pt x="2810" y="1805"/>
                  </a:cubicBezTo>
                  <a:cubicBezTo>
                    <a:pt x="2641" y="1805"/>
                    <a:pt x="2463" y="1722"/>
                    <a:pt x="2463" y="1555"/>
                  </a:cubicBezTo>
                  <a:cubicBezTo>
                    <a:pt x="2463" y="1394"/>
                    <a:pt x="2604" y="1317"/>
                    <a:pt x="2723" y="1317"/>
                  </a:cubicBezTo>
                  <a:cubicBezTo>
                    <a:pt x="2713" y="1362"/>
                    <a:pt x="2713" y="1362"/>
                    <a:pt x="2713" y="1362"/>
                  </a:cubicBezTo>
                  <a:cubicBezTo>
                    <a:pt x="2713" y="1362"/>
                    <a:pt x="2596" y="1390"/>
                    <a:pt x="2596" y="1531"/>
                  </a:cubicBezTo>
                  <a:cubicBezTo>
                    <a:pt x="2596" y="1659"/>
                    <a:pt x="2699" y="1751"/>
                    <a:pt x="2861" y="1751"/>
                  </a:cubicBezTo>
                  <a:cubicBezTo>
                    <a:pt x="3024" y="1751"/>
                    <a:pt x="3120" y="1637"/>
                    <a:pt x="3120" y="1540"/>
                  </a:cubicBezTo>
                  <a:cubicBezTo>
                    <a:pt x="3120" y="1301"/>
                    <a:pt x="2695" y="1268"/>
                    <a:pt x="2695" y="1103"/>
                  </a:cubicBezTo>
                  <a:cubicBezTo>
                    <a:pt x="2695" y="922"/>
                    <a:pt x="3238" y="992"/>
                    <a:pt x="3238" y="699"/>
                  </a:cubicBezTo>
                  <a:cubicBezTo>
                    <a:pt x="3238" y="479"/>
                    <a:pt x="2900" y="502"/>
                    <a:pt x="2900" y="333"/>
                  </a:cubicBezTo>
                  <a:cubicBezTo>
                    <a:pt x="2900" y="269"/>
                    <a:pt x="3030" y="178"/>
                    <a:pt x="3216" y="178"/>
                  </a:cubicBezTo>
                  <a:cubicBezTo>
                    <a:pt x="3310" y="178"/>
                    <a:pt x="3383" y="215"/>
                    <a:pt x="3402" y="295"/>
                  </a:cubicBezTo>
                  <a:cubicBezTo>
                    <a:pt x="3402" y="295"/>
                    <a:pt x="3210" y="295"/>
                    <a:pt x="3152" y="295"/>
                  </a:cubicBezTo>
                  <a:cubicBezTo>
                    <a:pt x="3016" y="295"/>
                    <a:pt x="2986" y="301"/>
                    <a:pt x="2986" y="331"/>
                  </a:cubicBezTo>
                  <a:cubicBezTo>
                    <a:pt x="2986" y="353"/>
                    <a:pt x="3068" y="371"/>
                    <a:pt x="3156" y="407"/>
                  </a:cubicBezTo>
                  <a:close/>
                  <a:moveTo>
                    <a:pt x="2666" y="957"/>
                  </a:moveTo>
                  <a:cubicBezTo>
                    <a:pt x="2664" y="958"/>
                    <a:pt x="2662" y="958"/>
                    <a:pt x="2659" y="958"/>
                  </a:cubicBezTo>
                  <a:cubicBezTo>
                    <a:pt x="2633" y="958"/>
                    <a:pt x="2615" y="953"/>
                    <a:pt x="2604" y="943"/>
                  </a:cubicBezTo>
                  <a:cubicBezTo>
                    <a:pt x="2593" y="934"/>
                    <a:pt x="2588" y="916"/>
                    <a:pt x="2588" y="890"/>
                  </a:cubicBezTo>
                  <a:cubicBezTo>
                    <a:pt x="2588" y="879"/>
                    <a:pt x="2590" y="864"/>
                    <a:pt x="2593" y="845"/>
                  </a:cubicBezTo>
                  <a:cubicBezTo>
                    <a:pt x="2597" y="826"/>
                    <a:pt x="2601" y="809"/>
                    <a:pt x="2605" y="794"/>
                  </a:cubicBezTo>
                  <a:cubicBezTo>
                    <a:pt x="2662" y="571"/>
                    <a:pt x="2662" y="571"/>
                    <a:pt x="2662" y="571"/>
                  </a:cubicBezTo>
                  <a:cubicBezTo>
                    <a:pt x="2668" y="550"/>
                    <a:pt x="2671" y="529"/>
                    <a:pt x="2674" y="507"/>
                  </a:cubicBezTo>
                  <a:cubicBezTo>
                    <a:pt x="2676" y="486"/>
                    <a:pt x="2678" y="471"/>
                    <a:pt x="2678" y="463"/>
                  </a:cubicBezTo>
                  <a:cubicBezTo>
                    <a:pt x="2678" y="421"/>
                    <a:pt x="2666" y="388"/>
                    <a:pt x="2643" y="362"/>
                  </a:cubicBezTo>
                  <a:cubicBezTo>
                    <a:pt x="2620" y="336"/>
                    <a:pt x="2586" y="323"/>
                    <a:pt x="2543" y="323"/>
                  </a:cubicBezTo>
                  <a:cubicBezTo>
                    <a:pt x="2493" y="323"/>
                    <a:pt x="2442" y="334"/>
                    <a:pt x="2404" y="355"/>
                  </a:cubicBezTo>
                  <a:cubicBezTo>
                    <a:pt x="2366" y="377"/>
                    <a:pt x="2321" y="403"/>
                    <a:pt x="2272" y="449"/>
                  </a:cubicBezTo>
                  <a:cubicBezTo>
                    <a:pt x="2269" y="413"/>
                    <a:pt x="2255" y="383"/>
                    <a:pt x="2230" y="359"/>
                  </a:cubicBezTo>
                  <a:cubicBezTo>
                    <a:pt x="2205" y="335"/>
                    <a:pt x="2172" y="323"/>
                    <a:pt x="2132" y="323"/>
                  </a:cubicBezTo>
                  <a:cubicBezTo>
                    <a:pt x="2084" y="323"/>
                    <a:pt x="2036" y="333"/>
                    <a:pt x="2002" y="351"/>
                  </a:cubicBezTo>
                  <a:cubicBezTo>
                    <a:pt x="1967" y="370"/>
                    <a:pt x="1918" y="398"/>
                    <a:pt x="1866" y="443"/>
                  </a:cubicBezTo>
                  <a:cubicBezTo>
                    <a:pt x="1865" y="409"/>
                    <a:pt x="1857" y="381"/>
                    <a:pt x="1842" y="361"/>
                  </a:cubicBezTo>
                  <a:cubicBezTo>
                    <a:pt x="1826" y="341"/>
                    <a:pt x="1801" y="331"/>
                    <a:pt x="1764" y="331"/>
                  </a:cubicBezTo>
                  <a:cubicBezTo>
                    <a:pt x="1744" y="331"/>
                    <a:pt x="1721" y="335"/>
                    <a:pt x="1694" y="343"/>
                  </a:cubicBezTo>
                  <a:cubicBezTo>
                    <a:pt x="1671" y="349"/>
                    <a:pt x="1646" y="359"/>
                    <a:pt x="1617" y="371"/>
                  </a:cubicBezTo>
                  <a:cubicBezTo>
                    <a:pt x="1608" y="417"/>
                    <a:pt x="1608" y="417"/>
                    <a:pt x="1608" y="417"/>
                  </a:cubicBezTo>
                  <a:cubicBezTo>
                    <a:pt x="1610" y="416"/>
                    <a:pt x="1613" y="415"/>
                    <a:pt x="1617" y="414"/>
                  </a:cubicBezTo>
                  <a:cubicBezTo>
                    <a:pt x="1632" y="411"/>
                    <a:pt x="1645" y="409"/>
                    <a:pt x="1655" y="409"/>
                  </a:cubicBezTo>
                  <a:cubicBezTo>
                    <a:pt x="1680" y="409"/>
                    <a:pt x="1697" y="413"/>
                    <a:pt x="1706" y="422"/>
                  </a:cubicBezTo>
                  <a:cubicBezTo>
                    <a:pt x="1715" y="430"/>
                    <a:pt x="1719" y="448"/>
                    <a:pt x="1719" y="475"/>
                  </a:cubicBezTo>
                  <a:cubicBezTo>
                    <a:pt x="1719" y="488"/>
                    <a:pt x="1717" y="503"/>
                    <a:pt x="1714" y="522"/>
                  </a:cubicBezTo>
                  <a:cubicBezTo>
                    <a:pt x="1710" y="540"/>
                    <a:pt x="1707" y="558"/>
                    <a:pt x="1703" y="574"/>
                  </a:cubicBezTo>
                  <a:cubicBezTo>
                    <a:pt x="1601" y="1024"/>
                    <a:pt x="1601" y="1024"/>
                    <a:pt x="1601" y="1024"/>
                  </a:cubicBezTo>
                  <a:cubicBezTo>
                    <a:pt x="1737" y="1024"/>
                    <a:pt x="1737" y="1024"/>
                    <a:pt x="1737" y="1024"/>
                  </a:cubicBezTo>
                  <a:cubicBezTo>
                    <a:pt x="1853" y="514"/>
                    <a:pt x="1853" y="514"/>
                    <a:pt x="1853" y="514"/>
                  </a:cubicBezTo>
                  <a:cubicBezTo>
                    <a:pt x="1894" y="468"/>
                    <a:pt x="1930" y="439"/>
                    <a:pt x="1962" y="426"/>
                  </a:cubicBezTo>
                  <a:cubicBezTo>
                    <a:pt x="1993" y="412"/>
                    <a:pt x="2021" y="406"/>
                    <a:pt x="2047" y="406"/>
                  </a:cubicBezTo>
                  <a:cubicBezTo>
                    <a:pt x="2075" y="406"/>
                    <a:pt x="2097" y="414"/>
                    <a:pt x="2111" y="432"/>
                  </a:cubicBezTo>
                  <a:cubicBezTo>
                    <a:pt x="2126" y="449"/>
                    <a:pt x="2133" y="472"/>
                    <a:pt x="2133" y="502"/>
                  </a:cubicBezTo>
                  <a:cubicBezTo>
                    <a:pt x="2133" y="508"/>
                    <a:pt x="2132" y="516"/>
                    <a:pt x="2130" y="528"/>
                  </a:cubicBezTo>
                  <a:cubicBezTo>
                    <a:pt x="2128" y="539"/>
                    <a:pt x="2126" y="550"/>
                    <a:pt x="2124" y="560"/>
                  </a:cubicBezTo>
                  <a:cubicBezTo>
                    <a:pt x="2016" y="1024"/>
                    <a:pt x="2016" y="1024"/>
                    <a:pt x="2016" y="1024"/>
                  </a:cubicBezTo>
                  <a:cubicBezTo>
                    <a:pt x="2150" y="1024"/>
                    <a:pt x="2150" y="1024"/>
                    <a:pt x="2150" y="1024"/>
                  </a:cubicBezTo>
                  <a:cubicBezTo>
                    <a:pt x="2269" y="509"/>
                    <a:pt x="2269" y="509"/>
                    <a:pt x="2269" y="509"/>
                  </a:cubicBezTo>
                  <a:cubicBezTo>
                    <a:pt x="2306" y="470"/>
                    <a:pt x="2339" y="442"/>
                    <a:pt x="2368" y="428"/>
                  </a:cubicBezTo>
                  <a:cubicBezTo>
                    <a:pt x="2397" y="413"/>
                    <a:pt x="2426" y="406"/>
                    <a:pt x="2457" y="406"/>
                  </a:cubicBezTo>
                  <a:cubicBezTo>
                    <a:pt x="2485" y="406"/>
                    <a:pt x="2506" y="415"/>
                    <a:pt x="2519" y="433"/>
                  </a:cubicBezTo>
                  <a:cubicBezTo>
                    <a:pt x="2532" y="451"/>
                    <a:pt x="2538" y="476"/>
                    <a:pt x="2538" y="507"/>
                  </a:cubicBezTo>
                  <a:cubicBezTo>
                    <a:pt x="2538" y="516"/>
                    <a:pt x="2537" y="529"/>
                    <a:pt x="2534" y="546"/>
                  </a:cubicBezTo>
                  <a:cubicBezTo>
                    <a:pt x="2531" y="562"/>
                    <a:pt x="2527" y="580"/>
                    <a:pt x="2522" y="600"/>
                  </a:cubicBezTo>
                  <a:cubicBezTo>
                    <a:pt x="2455" y="859"/>
                    <a:pt x="2455" y="859"/>
                    <a:pt x="2455" y="859"/>
                  </a:cubicBezTo>
                  <a:cubicBezTo>
                    <a:pt x="2451" y="876"/>
                    <a:pt x="2448" y="890"/>
                    <a:pt x="2446" y="902"/>
                  </a:cubicBezTo>
                  <a:cubicBezTo>
                    <a:pt x="2444" y="915"/>
                    <a:pt x="2443" y="926"/>
                    <a:pt x="2443" y="936"/>
                  </a:cubicBezTo>
                  <a:cubicBezTo>
                    <a:pt x="2443" y="964"/>
                    <a:pt x="2452" y="988"/>
                    <a:pt x="2471" y="1007"/>
                  </a:cubicBezTo>
                  <a:cubicBezTo>
                    <a:pt x="2489" y="1027"/>
                    <a:pt x="2516" y="1036"/>
                    <a:pt x="2552" y="1036"/>
                  </a:cubicBezTo>
                  <a:cubicBezTo>
                    <a:pt x="2570" y="1036"/>
                    <a:pt x="2599" y="1033"/>
                    <a:pt x="2624" y="1026"/>
                  </a:cubicBezTo>
                  <a:cubicBezTo>
                    <a:pt x="2632" y="1024"/>
                    <a:pt x="2642" y="1021"/>
                    <a:pt x="2652" y="1017"/>
                  </a:cubicBezTo>
                  <a:lnTo>
                    <a:pt x="2666" y="957"/>
                  </a:lnTo>
                  <a:close/>
                  <a:moveTo>
                    <a:pt x="1469" y="957"/>
                  </a:moveTo>
                  <a:cubicBezTo>
                    <a:pt x="1464" y="957"/>
                    <a:pt x="1459" y="958"/>
                    <a:pt x="1456" y="958"/>
                  </a:cubicBezTo>
                  <a:cubicBezTo>
                    <a:pt x="1430" y="958"/>
                    <a:pt x="1411" y="953"/>
                    <a:pt x="1400" y="943"/>
                  </a:cubicBezTo>
                  <a:cubicBezTo>
                    <a:pt x="1388" y="934"/>
                    <a:pt x="1383" y="916"/>
                    <a:pt x="1383" y="890"/>
                  </a:cubicBezTo>
                  <a:cubicBezTo>
                    <a:pt x="1383" y="879"/>
                    <a:pt x="1385" y="864"/>
                    <a:pt x="1389" y="845"/>
                  </a:cubicBezTo>
                  <a:cubicBezTo>
                    <a:pt x="1392" y="826"/>
                    <a:pt x="1396" y="809"/>
                    <a:pt x="1400" y="794"/>
                  </a:cubicBezTo>
                  <a:cubicBezTo>
                    <a:pt x="1458" y="571"/>
                    <a:pt x="1458" y="571"/>
                    <a:pt x="1458" y="571"/>
                  </a:cubicBezTo>
                  <a:cubicBezTo>
                    <a:pt x="1463" y="550"/>
                    <a:pt x="1467" y="529"/>
                    <a:pt x="1470" y="507"/>
                  </a:cubicBezTo>
                  <a:cubicBezTo>
                    <a:pt x="1472" y="486"/>
                    <a:pt x="1473" y="471"/>
                    <a:pt x="1473" y="463"/>
                  </a:cubicBezTo>
                  <a:cubicBezTo>
                    <a:pt x="1473" y="421"/>
                    <a:pt x="1461" y="388"/>
                    <a:pt x="1437" y="362"/>
                  </a:cubicBezTo>
                  <a:cubicBezTo>
                    <a:pt x="1412" y="336"/>
                    <a:pt x="1378" y="323"/>
                    <a:pt x="1335" y="323"/>
                  </a:cubicBezTo>
                  <a:cubicBezTo>
                    <a:pt x="1289" y="323"/>
                    <a:pt x="1239" y="333"/>
                    <a:pt x="1203" y="353"/>
                  </a:cubicBezTo>
                  <a:cubicBezTo>
                    <a:pt x="1167" y="372"/>
                    <a:pt x="1120" y="399"/>
                    <a:pt x="1070" y="443"/>
                  </a:cubicBezTo>
                  <a:cubicBezTo>
                    <a:pt x="1069" y="408"/>
                    <a:pt x="1061" y="381"/>
                    <a:pt x="1046" y="361"/>
                  </a:cubicBezTo>
                  <a:cubicBezTo>
                    <a:pt x="1030" y="341"/>
                    <a:pt x="1004" y="331"/>
                    <a:pt x="968" y="331"/>
                  </a:cubicBezTo>
                  <a:cubicBezTo>
                    <a:pt x="949" y="331"/>
                    <a:pt x="925" y="335"/>
                    <a:pt x="898" y="343"/>
                  </a:cubicBezTo>
                  <a:cubicBezTo>
                    <a:pt x="878" y="348"/>
                    <a:pt x="855" y="357"/>
                    <a:pt x="831" y="367"/>
                  </a:cubicBezTo>
                  <a:cubicBezTo>
                    <a:pt x="821" y="414"/>
                    <a:pt x="821" y="414"/>
                    <a:pt x="821" y="414"/>
                  </a:cubicBezTo>
                  <a:cubicBezTo>
                    <a:pt x="835" y="411"/>
                    <a:pt x="848" y="409"/>
                    <a:pt x="857" y="409"/>
                  </a:cubicBezTo>
                  <a:cubicBezTo>
                    <a:pt x="883" y="409"/>
                    <a:pt x="900" y="414"/>
                    <a:pt x="909" y="423"/>
                  </a:cubicBezTo>
                  <a:cubicBezTo>
                    <a:pt x="918" y="431"/>
                    <a:pt x="922" y="449"/>
                    <a:pt x="922" y="475"/>
                  </a:cubicBezTo>
                  <a:cubicBezTo>
                    <a:pt x="922" y="488"/>
                    <a:pt x="920" y="505"/>
                    <a:pt x="916" y="526"/>
                  </a:cubicBezTo>
                  <a:cubicBezTo>
                    <a:pt x="911" y="547"/>
                    <a:pt x="908" y="563"/>
                    <a:pt x="906" y="574"/>
                  </a:cubicBezTo>
                  <a:cubicBezTo>
                    <a:pt x="804" y="1024"/>
                    <a:pt x="804" y="1024"/>
                    <a:pt x="804" y="1024"/>
                  </a:cubicBezTo>
                  <a:cubicBezTo>
                    <a:pt x="941" y="1024"/>
                    <a:pt x="941" y="1024"/>
                    <a:pt x="941" y="1024"/>
                  </a:cubicBezTo>
                  <a:cubicBezTo>
                    <a:pt x="1058" y="514"/>
                    <a:pt x="1058" y="514"/>
                    <a:pt x="1058" y="514"/>
                  </a:cubicBezTo>
                  <a:cubicBezTo>
                    <a:pt x="1088" y="479"/>
                    <a:pt x="1120" y="452"/>
                    <a:pt x="1154" y="434"/>
                  </a:cubicBezTo>
                  <a:cubicBezTo>
                    <a:pt x="1188" y="415"/>
                    <a:pt x="1219" y="406"/>
                    <a:pt x="1247" y="406"/>
                  </a:cubicBezTo>
                  <a:cubicBezTo>
                    <a:pt x="1275" y="406"/>
                    <a:pt x="1296" y="415"/>
                    <a:pt x="1311" y="433"/>
                  </a:cubicBezTo>
                  <a:cubicBezTo>
                    <a:pt x="1325" y="451"/>
                    <a:pt x="1332" y="476"/>
                    <a:pt x="1332" y="507"/>
                  </a:cubicBezTo>
                  <a:cubicBezTo>
                    <a:pt x="1332" y="516"/>
                    <a:pt x="1331" y="529"/>
                    <a:pt x="1328" y="546"/>
                  </a:cubicBezTo>
                  <a:cubicBezTo>
                    <a:pt x="1325" y="562"/>
                    <a:pt x="1321" y="580"/>
                    <a:pt x="1316" y="600"/>
                  </a:cubicBezTo>
                  <a:cubicBezTo>
                    <a:pt x="1249" y="859"/>
                    <a:pt x="1249" y="859"/>
                    <a:pt x="1249" y="859"/>
                  </a:cubicBezTo>
                  <a:cubicBezTo>
                    <a:pt x="1245" y="876"/>
                    <a:pt x="1242" y="890"/>
                    <a:pt x="1240" y="902"/>
                  </a:cubicBezTo>
                  <a:cubicBezTo>
                    <a:pt x="1238" y="915"/>
                    <a:pt x="1237" y="926"/>
                    <a:pt x="1237" y="936"/>
                  </a:cubicBezTo>
                  <a:cubicBezTo>
                    <a:pt x="1237" y="964"/>
                    <a:pt x="1246" y="988"/>
                    <a:pt x="1265" y="1007"/>
                  </a:cubicBezTo>
                  <a:cubicBezTo>
                    <a:pt x="1283" y="1027"/>
                    <a:pt x="1310" y="1036"/>
                    <a:pt x="1346" y="1036"/>
                  </a:cubicBezTo>
                  <a:cubicBezTo>
                    <a:pt x="1370" y="1036"/>
                    <a:pt x="1393" y="1032"/>
                    <a:pt x="1415" y="1025"/>
                  </a:cubicBezTo>
                  <a:cubicBezTo>
                    <a:pt x="1427" y="1021"/>
                    <a:pt x="1441" y="1016"/>
                    <a:pt x="1458" y="1009"/>
                  </a:cubicBezTo>
                  <a:lnTo>
                    <a:pt x="1469" y="957"/>
                  </a:lnTo>
                  <a:close/>
                  <a:moveTo>
                    <a:pt x="655" y="954"/>
                  </a:moveTo>
                  <a:cubicBezTo>
                    <a:pt x="651" y="955"/>
                    <a:pt x="646" y="956"/>
                    <a:pt x="641" y="957"/>
                  </a:cubicBezTo>
                  <a:cubicBezTo>
                    <a:pt x="622" y="960"/>
                    <a:pt x="607" y="962"/>
                    <a:pt x="596" y="962"/>
                  </a:cubicBezTo>
                  <a:cubicBezTo>
                    <a:pt x="573" y="962"/>
                    <a:pt x="551" y="955"/>
                    <a:pt x="532" y="940"/>
                  </a:cubicBezTo>
                  <a:cubicBezTo>
                    <a:pt x="512" y="925"/>
                    <a:pt x="494" y="901"/>
                    <a:pt x="477" y="866"/>
                  </a:cubicBezTo>
                  <a:cubicBezTo>
                    <a:pt x="465" y="838"/>
                    <a:pt x="449" y="803"/>
                    <a:pt x="431" y="759"/>
                  </a:cubicBezTo>
                  <a:cubicBezTo>
                    <a:pt x="414" y="715"/>
                    <a:pt x="392" y="659"/>
                    <a:pt x="366" y="590"/>
                  </a:cubicBezTo>
                  <a:cubicBezTo>
                    <a:pt x="397" y="560"/>
                    <a:pt x="426" y="535"/>
                    <a:pt x="452" y="514"/>
                  </a:cubicBezTo>
                  <a:cubicBezTo>
                    <a:pt x="467" y="502"/>
                    <a:pt x="481" y="492"/>
                    <a:pt x="495" y="482"/>
                  </a:cubicBezTo>
                  <a:cubicBezTo>
                    <a:pt x="504" y="476"/>
                    <a:pt x="515" y="469"/>
                    <a:pt x="530" y="461"/>
                  </a:cubicBezTo>
                  <a:cubicBezTo>
                    <a:pt x="541" y="454"/>
                    <a:pt x="553" y="452"/>
                    <a:pt x="564" y="452"/>
                  </a:cubicBezTo>
                  <a:cubicBezTo>
                    <a:pt x="564" y="452"/>
                    <a:pt x="564" y="452"/>
                    <a:pt x="564" y="452"/>
                  </a:cubicBezTo>
                  <a:cubicBezTo>
                    <a:pt x="686" y="452"/>
                    <a:pt x="686" y="452"/>
                    <a:pt x="686" y="452"/>
                  </a:cubicBezTo>
                  <a:cubicBezTo>
                    <a:pt x="698" y="437"/>
                    <a:pt x="703" y="420"/>
                    <a:pt x="703" y="403"/>
                  </a:cubicBezTo>
                  <a:cubicBezTo>
                    <a:pt x="703" y="380"/>
                    <a:pt x="696" y="362"/>
                    <a:pt x="682" y="349"/>
                  </a:cubicBezTo>
                  <a:cubicBezTo>
                    <a:pt x="668" y="336"/>
                    <a:pt x="650" y="330"/>
                    <a:pt x="626" y="330"/>
                  </a:cubicBezTo>
                  <a:cubicBezTo>
                    <a:pt x="605" y="330"/>
                    <a:pt x="582" y="335"/>
                    <a:pt x="563" y="347"/>
                  </a:cubicBezTo>
                  <a:cubicBezTo>
                    <a:pt x="544" y="358"/>
                    <a:pt x="518" y="379"/>
                    <a:pt x="486" y="409"/>
                  </a:cubicBezTo>
                  <a:cubicBezTo>
                    <a:pt x="440" y="452"/>
                    <a:pt x="396" y="495"/>
                    <a:pt x="354" y="536"/>
                  </a:cubicBezTo>
                  <a:cubicBezTo>
                    <a:pt x="312" y="577"/>
                    <a:pt x="268" y="623"/>
                    <a:pt x="217" y="680"/>
                  </a:cubicBezTo>
                  <a:cubicBezTo>
                    <a:pt x="214" y="680"/>
                    <a:pt x="214" y="680"/>
                    <a:pt x="214" y="680"/>
                  </a:cubicBezTo>
                  <a:cubicBezTo>
                    <a:pt x="370" y="10"/>
                    <a:pt x="370" y="10"/>
                    <a:pt x="370" y="1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103" y="43"/>
                    <a:pt x="117" y="45"/>
                    <a:pt x="132" y="46"/>
                  </a:cubicBezTo>
                  <a:cubicBezTo>
                    <a:pt x="147" y="48"/>
                    <a:pt x="159" y="50"/>
                    <a:pt x="168" y="55"/>
                  </a:cubicBezTo>
                  <a:cubicBezTo>
                    <a:pt x="178" y="59"/>
                    <a:pt x="186" y="66"/>
                    <a:pt x="192" y="75"/>
                  </a:cubicBezTo>
                  <a:cubicBezTo>
                    <a:pt x="197" y="84"/>
                    <a:pt x="200" y="97"/>
                    <a:pt x="200" y="114"/>
                  </a:cubicBezTo>
                  <a:cubicBezTo>
                    <a:pt x="200" y="122"/>
                    <a:pt x="0" y="1024"/>
                    <a:pt x="0" y="1024"/>
                  </a:cubicBezTo>
                  <a:cubicBezTo>
                    <a:pt x="139" y="1024"/>
                    <a:pt x="139" y="1024"/>
                    <a:pt x="139" y="1024"/>
                  </a:cubicBezTo>
                  <a:cubicBezTo>
                    <a:pt x="198" y="755"/>
                    <a:pt x="198" y="755"/>
                    <a:pt x="198" y="755"/>
                  </a:cubicBezTo>
                  <a:cubicBezTo>
                    <a:pt x="269" y="692"/>
                    <a:pt x="269" y="692"/>
                    <a:pt x="269" y="692"/>
                  </a:cubicBezTo>
                  <a:cubicBezTo>
                    <a:pt x="283" y="728"/>
                    <a:pt x="298" y="766"/>
                    <a:pt x="312" y="806"/>
                  </a:cubicBezTo>
                  <a:cubicBezTo>
                    <a:pt x="326" y="846"/>
                    <a:pt x="343" y="887"/>
                    <a:pt x="362" y="928"/>
                  </a:cubicBezTo>
                  <a:cubicBezTo>
                    <a:pt x="381" y="971"/>
                    <a:pt x="400" y="1001"/>
                    <a:pt x="421" y="1017"/>
                  </a:cubicBezTo>
                  <a:cubicBezTo>
                    <a:pt x="442" y="1033"/>
                    <a:pt x="474" y="1036"/>
                    <a:pt x="503" y="1036"/>
                  </a:cubicBezTo>
                  <a:cubicBezTo>
                    <a:pt x="528" y="1036"/>
                    <a:pt x="552" y="1033"/>
                    <a:pt x="576" y="1027"/>
                  </a:cubicBezTo>
                  <a:cubicBezTo>
                    <a:pt x="594" y="1023"/>
                    <a:pt x="616" y="1015"/>
                    <a:pt x="644" y="1005"/>
                  </a:cubicBezTo>
                  <a:lnTo>
                    <a:pt x="655" y="954"/>
                  </a:lnTo>
                  <a:close/>
                </a:path>
              </a:pathLst>
            </a:custGeom>
            <a:solidFill>
              <a:srgbClr val="20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gray">
            <a:xfrm>
              <a:off x="7004" y="0"/>
              <a:ext cx="257" cy="1083"/>
            </a:xfrm>
            <a:custGeom>
              <a:avLst/>
              <a:gdLst>
                <a:gd name="T0" fmla="*/ 609 w 1286"/>
                <a:gd name="T1" fmla="*/ 2527 h 5414"/>
                <a:gd name="T2" fmla="*/ 474 w 1286"/>
                <a:gd name="T3" fmla="*/ 3222 h 5414"/>
                <a:gd name="T4" fmla="*/ 430 w 1286"/>
                <a:gd name="T5" fmla="*/ 3204 h 5414"/>
                <a:gd name="T6" fmla="*/ 552 w 1286"/>
                <a:gd name="T7" fmla="*/ 2576 h 5414"/>
                <a:gd name="T8" fmla="*/ 552 w 1286"/>
                <a:gd name="T9" fmla="*/ 2576 h 5414"/>
                <a:gd name="T10" fmla="*/ 609 w 1286"/>
                <a:gd name="T11" fmla="*/ 2527 h 5414"/>
                <a:gd name="T12" fmla="*/ 1204 w 1286"/>
                <a:gd name="T13" fmla="*/ 1805 h 5414"/>
                <a:gd name="T14" fmla="*/ 1279 w 1286"/>
                <a:gd name="T15" fmla="*/ 1779 h 5414"/>
                <a:gd name="T16" fmla="*/ 1116 w 1286"/>
                <a:gd name="T17" fmla="*/ 1779 h 5414"/>
                <a:gd name="T18" fmla="*/ 1286 w 1286"/>
                <a:gd name="T19" fmla="*/ 1853 h 5414"/>
                <a:gd name="T20" fmla="*/ 1204 w 1286"/>
                <a:gd name="T21" fmla="*/ 1805 h 5414"/>
                <a:gd name="T22" fmla="*/ 1051 w 1286"/>
                <a:gd name="T23" fmla="*/ 0 h 5414"/>
                <a:gd name="T24" fmla="*/ 721 w 1286"/>
                <a:gd name="T25" fmla="*/ 1706 h 5414"/>
                <a:gd name="T26" fmla="*/ 773 w 1286"/>
                <a:gd name="T27" fmla="*/ 1686 h 5414"/>
                <a:gd name="T28" fmla="*/ 1099 w 1286"/>
                <a:gd name="T29" fmla="*/ 0 h 5414"/>
                <a:gd name="T30" fmla="*/ 1051 w 1286"/>
                <a:gd name="T31" fmla="*/ 0 h 5414"/>
                <a:gd name="T32" fmla="*/ 754 w 1286"/>
                <a:gd name="T33" fmla="*/ 1782 h 5414"/>
                <a:gd name="T34" fmla="*/ 625 w 1286"/>
                <a:gd name="T35" fmla="*/ 2444 h 5414"/>
                <a:gd name="T36" fmla="*/ 575 w 1286"/>
                <a:gd name="T37" fmla="*/ 2459 h 5414"/>
                <a:gd name="T38" fmla="*/ 700 w 1286"/>
                <a:gd name="T39" fmla="*/ 1815 h 5414"/>
                <a:gd name="T40" fmla="*/ 700 w 1286"/>
                <a:gd name="T41" fmla="*/ 1815 h 5414"/>
                <a:gd name="T42" fmla="*/ 700 w 1286"/>
                <a:gd name="T43" fmla="*/ 1814 h 5414"/>
                <a:gd name="T44" fmla="*/ 702 w 1286"/>
                <a:gd name="T45" fmla="*/ 1804 h 5414"/>
                <a:gd name="T46" fmla="*/ 754 w 1286"/>
                <a:gd name="T47" fmla="*/ 1782 h 5414"/>
                <a:gd name="T48" fmla="*/ 0 w 1286"/>
                <a:gd name="T49" fmla="*/ 5414 h 5414"/>
                <a:gd name="T50" fmla="*/ 416 w 1286"/>
                <a:gd name="T51" fmla="*/ 3277 h 5414"/>
                <a:gd name="T52" fmla="*/ 462 w 1286"/>
                <a:gd name="T53" fmla="*/ 3285 h 5414"/>
                <a:gd name="T54" fmla="*/ 48 w 1286"/>
                <a:gd name="T55" fmla="*/ 5414 h 5414"/>
                <a:gd name="T56" fmla="*/ 0 w 1286"/>
                <a:gd name="T57" fmla="*/ 5414 h 5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6" h="5414">
                  <a:moveTo>
                    <a:pt x="609" y="2527"/>
                  </a:moveTo>
                  <a:cubicBezTo>
                    <a:pt x="474" y="3222"/>
                    <a:pt x="474" y="3222"/>
                    <a:pt x="474" y="3222"/>
                  </a:cubicBezTo>
                  <a:cubicBezTo>
                    <a:pt x="459" y="3217"/>
                    <a:pt x="444" y="3211"/>
                    <a:pt x="430" y="3204"/>
                  </a:cubicBezTo>
                  <a:cubicBezTo>
                    <a:pt x="552" y="2576"/>
                    <a:pt x="552" y="2576"/>
                    <a:pt x="552" y="2576"/>
                  </a:cubicBezTo>
                  <a:cubicBezTo>
                    <a:pt x="552" y="2576"/>
                    <a:pt x="552" y="2576"/>
                    <a:pt x="552" y="2576"/>
                  </a:cubicBezTo>
                  <a:cubicBezTo>
                    <a:pt x="552" y="2559"/>
                    <a:pt x="574" y="2543"/>
                    <a:pt x="609" y="2527"/>
                  </a:cubicBezTo>
                  <a:close/>
                  <a:moveTo>
                    <a:pt x="1204" y="1805"/>
                  </a:moveTo>
                  <a:cubicBezTo>
                    <a:pt x="1279" y="1779"/>
                    <a:pt x="1279" y="1779"/>
                    <a:pt x="1279" y="1779"/>
                  </a:cubicBezTo>
                  <a:cubicBezTo>
                    <a:pt x="1116" y="1779"/>
                    <a:pt x="1116" y="1779"/>
                    <a:pt x="1116" y="1779"/>
                  </a:cubicBezTo>
                  <a:cubicBezTo>
                    <a:pt x="1213" y="1872"/>
                    <a:pt x="1286" y="1853"/>
                    <a:pt x="1286" y="1853"/>
                  </a:cubicBezTo>
                  <a:lnTo>
                    <a:pt x="1204" y="1805"/>
                  </a:lnTo>
                  <a:close/>
                  <a:moveTo>
                    <a:pt x="1051" y="0"/>
                  </a:moveTo>
                  <a:cubicBezTo>
                    <a:pt x="721" y="1706"/>
                    <a:pt x="721" y="1706"/>
                    <a:pt x="721" y="1706"/>
                  </a:cubicBezTo>
                  <a:cubicBezTo>
                    <a:pt x="737" y="1698"/>
                    <a:pt x="754" y="1692"/>
                    <a:pt x="773" y="1686"/>
                  </a:cubicBezTo>
                  <a:cubicBezTo>
                    <a:pt x="1099" y="0"/>
                    <a:pt x="1099" y="0"/>
                    <a:pt x="1099" y="0"/>
                  </a:cubicBezTo>
                  <a:lnTo>
                    <a:pt x="1051" y="0"/>
                  </a:lnTo>
                  <a:close/>
                  <a:moveTo>
                    <a:pt x="754" y="1782"/>
                  </a:moveTo>
                  <a:cubicBezTo>
                    <a:pt x="625" y="2444"/>
                    <a:pt x="625" y="2444"/>
                    <a:pt x="625" y="2444"/>
                  </a:cubicBezTo>
                  <a:cubicBezTo>
                    <a:pt x="608" y="2449"/>
                    <a:pt x="591" y="2454"/>
                    <a:pt x="575" y="2459"/>
                  </a:cubicBezTo>
                  <a:cubicBezTo>
                    <a:pt x="700" y="1815"/>
                    <a:pt x="700" y="1815"/>
                    <a:pt x="700" y="1815"/>
                  </a:cubicBezTo>
                  <a:cubicBezTo>
                    <a:pt x="700" y="1815"/>
                    <a:pt x="700" y="1815"/>
                    <a:pt x="700" y="1815"/>
                  </a:cubicBezTo>
                  <a:cubicBezTo>
                    <a:pt x="700" y="1815"/>
                    <a:pt x="700" y="1815"/>
                    <a:pt x="700" y="1814"/>
                  </a:cubicBezTo>
                  <a:cubicBezTo>
                    <a:pt x="702" y="1804"/>
                    <a:pt x="702" y="1804"/>
                    <a:pt x="702" y="1804"/>
                  </a:cubicBezTo>
                  <a:cubicBezTo>
                    <a:pt x="707" y="1792"/>
                    <a:pt x="721" y="1786"/>
                    <a:pt x="754" y="1782"/>
                  </a:cubicBezTo>
                  <a:close/>
                  <a:moveTo>
                    <a:pt x="0" y="5414"/>
                  </a:moveTo>
                  <a:cubicBezTo>
                    <a:pt x="416" y="3277"/>
                    <a:pt x="416" y="3277"/>
                    <a:pt x="416" y="3277"/>
                  </a:cubicBezTo>
                  <a:cubicBezTo>
                    <a:pt x="431" y="3281"/>
                    <a:pt x="447" y="3283"/>
                    <a:pt x="462" y="3285"/>
                  </a:cubicBezTo>
                  <a:cubicBezTo>
                    <a:pt x="48" y="5414"/>
                    <a:pt x="48" y="5414"/>
                    <a:pt x="48" y="5414"/>
                  </a:cubicBezTo>
                  <a:lnTo>
                    <a:pt x="0" y="5414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1" name="Freeform 15"/>
            <p:cNvSpPr>
              <a:spLocks/>
            </p:cNvSpPr>
            <p:nvPr userDrawn="1"/>
          </p:nvSpPr>
          <p:spPr bwMode="gray">
            <a:xfrm>
              <a:off x="984" y="341"/>
              <a:ext cx="60" cy="285"/>
            </a:xfrm>
            <a:custGeom>
              <a:avLst/>
              <a:gdLst>
                <a:gd name="T0" fmla="*/ 56 w 60"/>
                <a:gd name="T1" fmla="*/ 0 h 285"/>
                <a:gd name="T2" fmla="*/ 0 w 60"/>
                <a:gd name="T3" fmla="*/ 285 h 285"/>
                <a:gd name="T4" fmla="*/ 4 w 60"/>
                <a:gd name="T5" fmla="*/ 285 h 285"/>
                <a:gd name="T6" fmla="*/ 60 w 60"/>
                <a:gd name="T7" fmla="*/ 0 h 285"/>
                <a:gd name="T8" fmla="*/ 56 w 60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85">
                  <a:moveTo>
                    <a:pt x="56" y="0"/>
                  </a:moveTo>
                  <a:lnTo>
                    <a:pt x="0" y="285"/>
                  </a:lnTo>
                  <a:lnTo>
                    <a:pt x="4" y="285"/>
                  </a:lnTo>
                  <a:lnTo>
                    <a:pt x="6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</p:spTree>
    <p:extLst>
      <p:ext uri="{BB962C8B-B14F-4D97-AF65-F5344CB8AC3E}">
        <p14:creationId xmlns:p14="http://schemas.microsoft.com/office/powerpoint/2010/main" val="2926978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2250" y="2062800"/>
            <a:ext cx="8478000" cy="2772000"/>
          </a:xfrm>
        </p:spPr>
        <p:txBody>
          <a:bodyPr anchor="t" anchorCtr="0"/>
          <a:lstStyle>
            <a:lvl1pPr algn="l">
              <a:lnSpc>
                <a:spcPts val="5025"/>
              </a:lnSpc>
              <a:defRPr sz="5025">
                <a:solidFill>
                  <a:schemeClr val="accent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2250" y="4996800"/>
            <a:ext cx="8478000" cy="1476000"/>
          </a:xfrm>
        </p:spPr>
        <p:txBody>
          <a:bodyPr/>
          <a:lstStyle>
            <a:lvl1pPr marL="0" indent="0" algn="l">
              <a:lnSpc>
                <a:spcPts val="2250"/>
              </a:lnSpc>
              <a:buNone/>
              <a:defRPr sz="2025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grpSp>
        <p:nvGrpSpPr>
          <p:cNvPr id="8" name="Group 12"/>
          <p:cNvGrpSpPr>
            <a:grpSpLocks noChangeAspect="1"/>
          </p:cNvGrpSpPr>
          <p:nvPr userDrawn="1"/>
        </p:nvGrpSpPr>
        <p:grpSpPr bwMode="gray">
          <a:xfrm>
            <a:off x="1171575" y="0"/>
            <a:ext cx="7473553" cy="6858000"/>
            <a:chOff x="984" y="0"/>
            <a:chExt cx="6277" cy="4320"/>
          </a:xfrm>
        </p:grpSpPr>
        <p:sp>
          <p:nvSpPr>
            <p:cNvPr id="9" name="Freeform 13"/>
            <p:cNvSpPr>
              <a:spLocks/>
            </p:cNvSpPr>
            <p:nvPr userDrawn="1"/>
          </p:nvSpPr>
          <p:spPr bwMode="gray">
            <a:xfrm>
              <a:off x="6546" y="297"/>
              <a:ext cx="681" cy="361"/>
            </a:xfrm>
            <a:custGeom>
              <a:avLst/>
              <a:gdLst>
                <a:gd name="T0" fmla="*/ 2838 w 3402"/>
                <a:gd name="T1" fmla="*/ 1092 h 1805"/>
                <a:gd name="T2" fmla="*/ 2463 w 3402"/>
                <a:gd name="T3" fmla="*/ 1555 h 1805"/>
                <a:gd name="T4" fmla="*/ 2596 w 3402"/>
                <a:gd name="T5" fmla="*/ 1531 h 1805"/>
                <a:gd name="T6" fmla="*/ 2695 w 3402"/>
                <a:gd name="T7" fmla="*/ 1103 h 1805"/>
                <a:gd name="T8" fmla="*/ 3216 w 3402"/>
                <a:gd name="T9" fmla="*/ 178 h 1805"/>
                <a:gd name="T10" fmla="*/ 2986 w 3402"/>
                <a:gd name="T11" fmla="*/ 331 h 1805"/>
                <a:gd name="T12" fmla="*/ 2659 w 3402"/>
                <a:gd name="T13" fmla="*/ 958 h 1805"/>
                <a:gd name="T14" fmla="*/ 2593 w 3402"/>
                <a:gd name="T15" fmla="*/ 845 h 1805"/>
                <a:gd name="T16" fmla="*/ 2674 w 3402"/>
                <a:gd name="T17" fmla="*/ 507 h 1805"/>
                <a:gd name="T18" fmla="*/ 2543 w 3402"/>
                <a:gd name="T19" fmla="*/ 323 h 1805"/>
                <a:gd name="T20" fmla="*/ 2230 w 3402"/>
                <a:gd name="T21" fmla="*/ 359 h 1805"/>
                <a:gd name="T22" fmla="*/ 1866 w 3402"/>
                <a:gd name="T23" fmla="*/ 443 h 1805"/>
                <a:gd name="T24" fmla="*/ 1694 w 3402"/>
                <a:gd name="T25" fmla="*/ 343 h 1805"/>
                <a:gd name="T26" fmla="*/ 1617 w 3402"/>
                <a:gd name="T27" fmla="*/ 414 h 1805"/>
                <a:gd name="T28" fmla="*/ 1719 w 3402"/>
                <a:gd name="T29" fmla="*/ 475 h 1805"/>
                <a:gd name="T30" fmla="*/ 1601 w 3402"/>
                <a:gd name="T31" fmla="*/ 1024 h 1805"/>
                <a:gd name="T32" fmla="*/ 1962 w 3402"/>
                <a:gd name="T33" fmla="*/ 426 h 1805"/>
                <a:gd name="T34" fmla="*/ 2133 w 3402"/>
                <a:gd name="T35" fmla="*/ 502 h 1805"/>
                <a:gd name="T36" fmla="*/ 2016 w 3402"/>
                <a:gd name="T37" fmla="*/ 1024 h 1805"/>
                <a:gd name="T38" fmla="*/ 2368 w 3402"/>
                <a:gd name="T39" fmla="*/ 428 h 1805"/>
                <a:gd name="T40" fmla="*/ 2538 w 3402"/>
                <a:gd name="T41" fmla="*/ 507 h 1805"/>
                <a:gd name="T42" fmla="*/ 2455 w 3402"/>
                <a:gd name="T43" fmla="*/ 859 h 1805"/>
                <a:gd name="T44" fmla="*/ 2471 w 3402"/>
                <a:gd name="T45" fmla="*/ 1007 h 1805"/>
                <a:gd name="T46" fmla="*/ 2652 w 3402"/>
                <a:gd name="T47" fmla="*/ 1017 h 1805"/>
                <a:gd name="T48" fmla="*/ 1456 w 3402"/>
                <a:gd name="T49" fmla="*/ 958 h 1805"/>
                <a:gd name="T50" fmla="*/ 1389 w 3402"/>
                <a:gd name="T51" fmla="*/ 845 h 1805"/>
                <a:gd name="T52" fmla="*/ 1470 w 3402"/>
                <a:gd name="T53" fmla="*/ 507 h 1805"/>
                <a:gd name="T54" fmla="*/ 1335 w 3402"/>
                <a:gd name="T55" fmla="*/ 323 h 1805"/>
                <a:gd name="T56" fmla="*/ 1046 w 3402"/>
                <a:gd name="T57" fmla="*/ 361 h 1805"/>
                <a:gd name="T58" fmla="*/ 831 w 3402"/>
                <a:gd name="T59" fmla="*/ 367 h 1805"/>
                <a:gd name="T60" fmla="*/ 909 w 3402"/>
                <a:gd name="T61" fmla="*/ 423 h 1805"/>
                <a:gd name="T62" fmla="*/ 906 w 3402"/>
                <a:gd name="T63" fmla="*/ 574 h 1805"/>
                <a:gd name="T64" fmla="*/ 1058 w 3402"/>
                <a:gd name="T65" fmla="*/ 514 h 1805"/>
                <a:gd name="T66" fmla="*/ 1311 w 3402"/>
                <a:gd name="T67" fmla="*/ 433 h 1805"/>
                <a:gd name="T68" fmla="*/ 1316 w 3402"/>
                <a:gd name="T69" fmla="*/ 600 h 1805"/>
                <a:gd name="T70" fmla="*/ 1237 w 3402"/>
                <a:gd name="T71" fmla="*/ 936 h 1805"/>
                <a:gd name="T72" fmla="*/ 1415 w 3402"/>
                <a:gd name="T73" fmla="*/ 1025 h 1805"/>
                <a:gd name="T74" fmla="*/ 655 w 3402"/>
                <a:gd name="T75" fmla="*/ 954 h 1805"/>
                <a:gd name="T76" fmla="*/ 532 w 3402"/>
                <a:gd name="T77" fmla="*/ 940 h 1805"/>
                <a:gd name="T78" fmla="*/ 366 w 3402"/>
                <a:gd name="T79" fmla="*/ 590 h 1805"/>
                <a:gd name="T80" fmla="*/ 530 w 3402"/>
                <a:gd name="T81" fmla="*/ 461 h 1805"/>
                <a:gd name="T82" fmla="*/ 686 w 3402"/>
                <a:gd name="T83" fmla="*/ 452 h 1805"/>
                <a:gd name="T84" fmla="*/ 626 w 3402"/>
                <a:gd name="T85" fmla="*/ 330 h 1805"/>
                <a:gd name="T86" fmla="*/ 354 w 3402"/>
                <a:gd name="T87" fmla="*/ 536 h 1805"/>
                <a:gd name="T88" fmla="*/ 370 w 3402"/>
                <a:gd name="T89" fmla="*/ 10 h 1805"/>
                <a:gd name="T90" fmla="*/ 88 w 3402"/>
                <a:gd name="T91" fmla="*/ 41 h 1805"/>
                <a:gd name="T92" fmla="*/ 192 w 3402"/>
                <a:gd name="T93" fmla="*/ 75 h 1805"/>
                <a:gd name="T94" fmla="*/ 139 w 3402"/>
                <a:gd name="T95" fmla="*/ 1024 h 1805"/>
                <a:gd name="T96" fmla="*/ 312 w 3402"/>
                <a:gd name="T97" fmla="*/ 806 h 1805"/>
                <a:gd name="T98" fmla="*/ 503 w 3402"/>
                <a:gd name="T99" fmla="*/ 1036 h 1805"/>
                <a:gd name="T100" fmla="*/ 655 w 3402"/>
                <a:gd name="T101" fmla="*/ 95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02" h="1805">
                  <a:moveTo>
                    <a:pt x="3156" y="407"/>
                  </a:moveTo>
                  <a:cubicBezTo>
                    <a:pt x="3260" y="450"/>
                    <a:pt x="3372" y="518"/>
                    <a:pt x="3372" y="647"/>
                  </a:cubicBezTo>
                  <a:cubicBezTo>
                    <a:pt x="3372" y="964"/>
                    <a:pt x="2838" y="1007"/>
                    <a:pt x="2838" y="1092"/>
                  </a:cubicBezTo>
                  <a:cubicBezTo>
                    <a:pt x="2838" y="1180"/>
                    <a:pt x="3241" y="1219"/>
                    <a:pt x="3241" y="1477"/>
                  </a:cubicBezTo>
                  <a:cubicBezTo>
                    <a:pt x="3241" y="1682"/>
                    <a:pt x="3033" y="1805"/>
                    <a:pt x="2810" y="1805"/>
                  </a:cubicBezTo>
                  <a:cubicBezTo>
                    <a:pt x="2641" y="1805"/>
                    <a:pt x="2463" y="1722"/>
                    <a:pt x="2463" y="1555"/>
                  </a:cubicBezTo>
                  <a:cubicBezTo>
                    <a:pt x="2463" y="1394"/>
                    <a:pt x="2604" y="1317"/>
                    <a:pt x="2723" y="1317"/>
                  </a:cubicBezTo>
                  <a:cubicBezTo>
                    <a:pt x="2713" y="1362"/>
                    <a:pt x="2713" y="1362"/>
                    <a:pt x="2713" y="1362"/>
                  </a:cubicBezTo>
                  <a:cubicBezTo>
                    <a:pt x="2713" y="1362"/>
                    <a:pt x="2596" y="1390"/>
                    <a:pt x="2596" y="1531"/>
                  </a:cubicBezTo>
                  <a:cubicBezTo>
                    <a:pt x="2596" y="1659"/>
                    <a:pt x="2699" y="1751"/>
                    <a:pt x="2861" y="1751"/>
                  </a:cubicBezTo>
                  <a:cubicBezTo>
                    <a:pt x="3024" y="1751"/>
                    <a:pt x="3120" y="1637"/>
                    <a:pt x="3120" y="1540"/>
                  </a:cubicBezTo>
                  <a:cubicBezTo>
                    <a:pt x="3120" y="1301"/>
                    <a:pt x="2695" y="1268"/>
                    <a:pt x="2695" y="1103"/>
                  </a:cubicBezTo>
                  <a:cubicBezTo>
                    <a:pt x="2695" y="922"/>
                    <a:pt x="3238" y="992"/>
                    <a:pt x="3238" y="699"/>
                  </a:cubicBezTo>
                  <a:cubicBezTo>
                    <a:pt x="3238" y="479"/>
                    <a:pt x="2900" y="502"/>
                    <a:pt x="2900" y="333"/>
                  </a:cubicBezTo>
                  <a:cubicBezTo>
                    <a:pt x="2900" y="269"/>
                    <a:pt x="3030" y="178"/>
                    <a:pt x="3216" y="178"/>
                  </a:cubicBezTo>
                  <a:cubicBezTo>
                    <a:pt x="3310" y="178"/>
                    <a:pt x="3383" y="215"/>
                    <a:pt x="3402" y="295"/>
                  </a:cubicBezTo>
                  <a:cubicBezTo>
                    <a:pt x="3402" y="295"/>
                    <a:pt x="3210" y="295"/>
                    <a:pt x="3152" y="295"/>
                  </a:cubicBezTo>
                  <a:cubicBezTo>
                    <a:pt x="3016" y="295"/>
                    <a:pt x="2986" y="301"/>
                    <a:pt x="2986" y="331"/>
                  </a:cubicBezTo>
                  <a:cubicBezTo>
                    <a:pt x="2986" y="353"/>
                    <a:pt x="3068" y="371"/>
                    <a:pt x="3156" y="407"/>
                  </a:cubicBezTo>
                  <a:close/>
                  <a:moveTo>
                    <a:pt x="2666" y="957"/>
                  </a:moveTo>
                  <a:cubicBezTo>
                    <a:pt x="2664" y="958"/>
                    <a:pt x="2662" y="958"/>
                    <a:pt x="2659" y="958"/>
                  </a:cubicBezTo>
                  <a:cubicBezTo>
                    <a:pt x="2633" y="958"/>
                    <a:pt x="2615" y="953"/>
                    <a:pt x="2604" y="943"/>
                  </a:cubicBezTo>
                  <a:cubicBezTo>
                    <a:pt x="2593" y="934"/>
                    <a:pt x="2588" y="916"/>
                    <a:pt x="2588" y="890"/>
                  </a:cubicBezTo>
                  <a:cubicBezTo>
                    <a:pt x="2588" y="879"/>
                    <a:pt x="2590" y="864"/>
                    <a:pt x="2593" y="845"/>
                  </a:cubicBezTo>
                  <a:cubicBezTo>
                    <a:pt x="2597" y="826"/>
                    <a:pt x="2601" y="809"/>
                    <a:pt x="2605" y="794"/>
                  </a:cubicBezTo>
                  <a:cubicBezTo>
                    <a:pt x="2662" y="571"/>
                    <a:pt x="2662" y="571"/>
                    <a:pt x="2662" y="571"/>
                  </a:cubicBezTo>
                  <a:cubicBezTo>
                    <a:pt x="2668" y="550"/>
                    <a:pt x="2671" y="529"/>
                    <a:pt x="2674" y="507"/>
                  </a:cubicBezTo>
                  <a:cubicBezTo>
                    <a:pt x="2676" y="486"/>
                    <a:pt x="2678" y="471"/>
                    <a:pt x="2678" y="463"/>
                  </a:cubicBezTo>
                  <a:cubicBezTo>
                    <a:pt x="2678" y="421"/>
                    <a:pt x="2666" y="388"/>
                    <a:pt x="2643" y="362"/>
                  </a:cubicBezTo>
                  <a:cubicBezTo>
                    <a:pt x="2620" y="336"/>
                    <a:pt x="2586" y="323"/>
                    <a:pt x="2543" y="323"/>
                  </a:cubicBezTo>
                  <a:cubicBezTo>
                    <a:pt x="2493" y="323"/>
                    <a:pt x="2442" y="334"/>
                    <a:pt x="2404" y="355"/>
                  </a:cubicBezTo>
                  <a:cubicBezTo>
                    <a:pt x="2366" y="377"/>
                    <a:pt x="2321" y="403"/>
                    <a:pt x="2272" y="449"/>
                  </a:cubicBezTo>
                  <a:cubicBezTo>
                    <a:pt x="2269" y="413"/>
                    <a:pt x="2255" y="383"/>
                    <a:pt x="2230" y="359"/>
                  </a:cubicBezTo>
                  <a:cubicBezTo>
                    <a:pt x="2205" y="335"/>
                    <a:pt x="2172" y="323"/>
                    <a:pt x="2132" y="323"/>
                  </a:cubicBezTo>
                  <a:cubicBezTo>
                    <a:pt x="2084" y="323"/>
                    <a:pt x="2036" y="333"/>
                    <a:pt x="2002" y="351"/>
                  </a:cubicBezTo>
                  <a:cubicBezTo>
                    <a:pt x="1967" y="370"/>
                    <a:pt x="1918" y="398"/>
                    <a:pt x="1866" y="443"/>
                  </a:cubicBezTo>
                  <a:cubicBezTo>
                    <a:pt x="1865" y="409"/>
                    <a:pt x="1857" y="381"/>
                    <a:pt x="1842" y="361"/>
                  </a:cubicBezTo>
                  <a:cubicBezTo>
                    <a:pt x="1826" y="341"/>
                    <a:pt x="1801" y="331"/>
                    <a:pt x="1764" y="331"/>
                  </a:cubicBezTo>
                  <a:cubicBezTo>
                    <a:pt x="1744" y="331"/>
                    <a:pt x="1721" y="335"/>
                    <a:pt x="1694" y="343"/>
                  </a:cubicBezTo>
                  <a:cubicBezTo>
                    <a:pt x="1671" y="349"/>
                    <a:pt x="1646" y="359"/>
                    <a:pt x="1617" y="371"/>
                  </a:cubicBezTo>
                  <a:cubicBezTo>
                    <a:pt x="1608" y="417"/>
                    <a:pt x="1608" y="417"/>
                    <a:pt x="1608" y="417"/>
                  </a:cubicBezTo>
                  <a:cubicBezTo>
                    <a:pt x="1610" y="416"/>
                    <a:pt x="1613" y="415"/>
                    <a:pt x="1617" y="414"/>
                  </a:cubicBezTo>
                  <a:cubicBezTo>
                    <a:pt x="1632" y="411"/>
                    <a:pt x="1645" y="409"/>
                    <a:pt x="1655" y="409"/>
                  </a:cubicBezTo>
                  <a:cubicBezTo>
                    <a:pt x="1680" y="409"/>
                    <a:pt x="1697" y="413"/>
                    <a:pt x="1706" y="422"/>
                  </a:cubicBezTo>
                  <a:cubicBezTo>
                    <a:pt x="1715" y="430"/>
                    <a:pt x="1719" y="448"/>
                    <a:pt x="1719" y="475"/>
                  </a:cubicBezTo>
                  <a:cubicBezTo>
                    <a:pt x="1719" y="488"/>
                    <a:pt x="1717" y="503"/>
                    <a:pt x="1714" y="522"/>
                  </a:cubicBezTo>
                  <a:cubicBezTo>
                    <a:pt x="1710" y="540"/>
                    <a:pt x="1707" y="558"/>
                    <a:pt x="1703" y="574"/>
                  </a:cubicBezTo>
                  <a:cubicBezTo>
                    <a:pt x="1601" y="1024"/>
                    <a:pt x="1601" y="1024"/>
                    <a:pt x="1601" y="1024"/>
                  </a:cubicBezTo>
                  <a:cubicBezTo>
                    <a:pt x="1737" y="1024"/>
                    <a:pt x="1737" y="1024"/>
                    <a:pt x="1737" y="1024"/>
                  </a:cubicBezTo>
                  <a:cubicBezTo>
                    <a:pt x="1853" y="514"/>
                    <a:pt x="1853" y="514"/>
                    <a:pt x="1853" y="514"/>
                  </a:cubicBezTo>
                  <a:cubicBezTo>
                    <a:pt x="1894" y="468"/>
                    <a:pt x="1930" y="439"/>
                    <a:pt x="1962" y="426"/>
                  </a:cubicBezTo>
                  <a:cubicBezTo>
                    <a:pt x="1993" y="412"/>
                    <a:pt x="2021" y="406"/>
                    <a:pt x="2047" y="406"/>
                  </a:cubicBezTo>
                  <a:cubicBezTo>
                    <a:pt x="2075" y="406"/>
                    <a:pt x="2097" y="414"/>
                    <a:pt x="2111" y="432"/>
                  </a:cubicBezTo>
                  <a:cubicBezTo>
                    <a:pt x="2126" y="449"/>
                    <a:pt x="2133" y="472"/>
                    <a:pt x="2133" y="502"/>
                  </a:cubicBezTo>
                  <a:cubicBezTo>
                    <a:pt x="2133" y="508"/>
                    <a:pt x="2132" y="516"/>
                    <a:pt x="2130" y="528"/>
                  </a:cubicBezTo>
                  <a:cubicBezTo>
                    <a:pt x="2128" y="539"/>
                    <a:pt x="2126" y="550"/>
                    <a:pt x="2124" y="560"/>
                  </a:cubicBezTo>
                  <a:cubicBezTo>
                    <a:pt x="2016" y="1024"/>
                    <a:pt x="2016" y="1024"/>
                    <a:pt x="2016" y="1024"/>
                  </a:cubicBezTo>
                  <a:cubicBezTo>
                    <a:pt x="2150" y="1024"/>
                    <a:pt x="2150" y="1024"/>
                    <a:pt x="2150" y="1024"/>
                  </a:cubicBezTo>
                  <a:cubicBezTo>
                    <a:pt x="2269" y="509"/>
                    <a:pt x="2269" y="509"/>
                    <a:pt x="2269" y="509"/>
                  </a:cubicBezTo>
                  <a:cubicBezTo>
                    <a:pt x="2306" y="470"/>
                    <a:pt x="2339" y="442"/>
                    <a:pt x="2368" y="428"/>
                  </a:cubicBezTo>
                  <a:cubicBezTo>
                    <a:pt x="2397" y="413"/>
                    <a:pt x="2426" y="406"/>
                    <a:pt x="2457" y="406"/>
                  </a:cubicBezTo>
                  <a:cubicBezTo>
                    <a:pt x="2485" y="406"/>
                    <a:pt x="2506" y="415"/>
                    <a:pt x="2519" y="433"/>
                  </a:cubicBezTo>
                  <a:cubicBezTo>
                    <a:pt x="2532" y="451"/>
                    <a:pt x="2538" y="476"/>
                    <a:pt x="2538" y="507"/>
                  </a:cubicBezTo>
                  <a:cubicBezTo>
                    <a:pt x="2538" y="516"/>
                    <a:pt x="2537" y="529"/>
                    <a:pt x="2534" y="546"/>
                  </a:cubicBezTo>
                  <a:cubicBezTo>
                    <a:pt x="2531" y="562"/>
                    <a:pt x="2527" y="580"/>
                    <a:pt x="2522" y="600"/>
                  </a:cubicBezTo>
                  <a:cubicBezTo>
                    <a:pt x="2455" y="859"/>
                    <a:pt x="2455" y="859"/>
                    <a:pt x="2455" y="859"/>
                  </a:cubicBezTo>
                  <a:cubicBezTo>
                    <a:pt x="2451" y="876"/>
                    <a:pt x="2448" y="890"/>
                    <a:pt x="2446" y="902"/>
                  </a:cubicBezTo>
                  <a:cubicBezTo>
                    <a:pt x="2444" y="915"/>
                    <a:pt x="2443" y="926"/>
                    <a:pt x="2443" y="936"/>
                  </a:cubicBezTo>
                  <a:cubicBezTo>
                    <a:pt x="2443" y="964"/>
                    <a:pt x="2452" y="988"/>
                    <a:pt x="2471" y="1007"/>
                  </a:cubicBezTo>
                  <a:cubicBezTo>
                    <a:pt x="2489" y="1027"/>
                    <a:pt x="2516" y="1036"/>
                    <a:pt x="2552" y="1036"/>
                  </a:cubicBezTo>
                  <a:cubicBezTo>
                    <a:pt x="2570" y="1036"/>
                    <a:pt x="2599" y="1033"/>
                    <a:pt x="2624" y="1026"/>
                  </a:cubicBezTo>
                  <a:cubicBezTo>
                    <a:pt x="2632" y="1024"/>
                    <a:pt x="2642" y="1021"/>
                    <a:pt x="2652" y="1017"/>
                  </a:cubicBezTo>
                  <a:lnTo>
                    <a:pt x="2666" y="957"/>
                  </a:lnTo>
                  <a:close/>
                  <a:moveTo>
                    <a:pt x="1469" y="957"/>
                  </a:moveTo>
                  <a:cubicBezTo>
                    <a:pt x="1464" y="957"/>
                    <a:pt x="1459" y="958"/>
                    <a:pt x="1456" y="958"/>
                  </a:cubicBezTo>
                  <a:cubicBezTo>
                    <a:pt x="1430" y="958"/>
                    <a:pt x="1411" y="953"/>
                    <a:pt x="1400" y="943"/>
                  </a:cubicBezTo>
                  <a:cubicBezTo>
                    <a:pt x="1388" y="934"/>
                    <a:pt x="1383" y="916"/>
                    <a:pt x="1383" y="890"/>
                  </a:cubicBezTo>
                  <a:cubicBezTo>
                    <a:pt x="1383" y="879"/>
                    <a:pt x="1385" y="864"/>
                    <a:pt x="1389" y="845"/>
                  </a:cubicBezTo>
                  <a:cubicBezTo>
                    <a:pt x="1392" y="826"/>
                    <a:pt x="1396" y="809"/>
                    <a:pt x="1400" y="794"/>
                  </a:cubicBezTo>
                  <a:cubicBezTo>
                    <a:pt x="1458" y="571"/>
                    <a:pt x="1458" y="571"/>
                    <a:pt x="1458" y="571"/>
                  </a:cubicBezTo>
                  <a:cubicBezTo>
                    <a:pt x="1463" y="550"/>
                    <a:pt x="1467" y="529"/>
                    <a:pt x="1470" y="507"/>
                  </a:cubicBezTo>
                  <a:cubicBezTo>
                    <a:pt x="1472" y="486"/>
                    <a:pt x="1473" y="471"/>
                    <a:pt x="1473" y="463"/>
                  </a:cubicBezTo>
                  <a:cubicBezTo>
                    <a:pt x="1473" y="421"/>
                    <a:pt x="1461" y="388"/>
                    <a:pt x="1437" y="362"/>
                  </a:cubicBezTo>
                  <a:cubicBezTo>
                    <a:pt x="1412" y="336"/>
                    <a:pt x="1378" y="323"/>
                    <a:pt x="1335" y="323"/>
                  </a:cubicBezTo>
                  <a:cubicBezTo>
                    <a:pt x="1289" y="323"/>
                    <a:pt x="1239" y="333"/>
                    <a:pt x="1203" y="353"/>
                  </a:cubicBezTo>
                  <a:cubicBezTo>
                    <a:pt x="1167" y="372"/>
                    <a:pt x="1120" y="399"/>
                    <a:pt x="1070" y="443"/>
                  </a:cubicBezTo>
                  <a:cubicBezTo>
                    <a:pt x="1069" y="408"/>
                    <a:pt x="1061" y="381"/>
                    <a:pt x="1046" y="361"/>
                  </a:cubicBezTo>
                  <a:cubicBezTo>
                    <a:pt x="1030" y="341"/>
                    <a:pt x="1004" y="331"/>
                    <a:pt x="968" y="331"/>
                  </a:cubicBezTo>
                  <a:cubicBezTo>
                    <a:pt x="949" y="331"/>
                    <a:pt x="925" y="335"/>
                    <a:pt x="898" y="343"/>
                  </a:cubicBezTo>
                  <a:cubicBezTo>
                    <a:pt x="878" y="348"/>
                    <a:pt x="855" y="357"/>
                    <a:pt x="831" y="367"/>
                  </a:cubicBezTo>
                  <a:cubicBezTo>
                    <a:pt x="821" y="414"/>
                    <a:pt x="821" y="414"/>
                    <a:pt x="821" y="414"/>
                  </a:cubicBezTo>
                  <a:cubicBezTo>
                    <a:pt x="835" y="411"/>
                    <a:pt x="848" y="409"/>
                    <a:pt x="857" y="409"/>
                  </a:cubicBezTo>
                  <a:cubicBezTo>
                    <a:pt x="883" y="409"/>
                    <a:pt x="900" y="414"/>
                    <a:pt x="909" y="423"/>
                  </a:cubicBezTo>
                  <a:cubicBezTo>
                    <a:pt x="918" y="431"/>
                    <a:pt x="922" y="449"/>
                    <a:pt x="922" y="475"/>
                  </a:cubicBezTo>
                  <a:cubicBezTo>
                    <a:pt x="922" y="488"/>
                    <a:pt x="920" y="505"/>
                    <a:pt x="916" y="526"/>
                  </a:cubicBezTo>
                  <a:cubicBezTo>
                    <a:pt x="911" y="547"/>
                    <a:pt x="908" y="563"/>
                    <a:pt x="906" y="574"/>
                  </a:cubicBezTo>
                  <a:cubicBezTo>
                    <a:pt x="804" y="1024"/>
                    <a:pt x="804" y="1024"/>
                    <a:pt x="804" y="1024"/>
                  </a:cubicBezTo>
                  <a:cubicBezTo>
                    <a:pt x="941" y="1024"/>
                    <a:pt x="941" y="1024"/>
                    <a:pt x="941" y="1024"/>
                  </a:cubicBezTo>
                  <a:cubicBezTo>
                    <a:pt x="1058" y="514"/>
                    <a:pt x="1058" y="514"/>
                    <a:pt x="1058" y="514"/>
                  </a:cubicBezTo>
                  <a:cubicBezTo>
                    <a:pt x="1088" y="479"/>
                    <a:pt x="1120" y="452"/>
                    <a:pt x="1154" y="434"/>
                  </a:cubicBezTo>
                  <a:cubicBezTo>
                    <a:pt x="1188" y="415"/>
                    <a:pt x="1219" y="406"/>
                    <a:pt x="1247" y="406"/>
                  </a:cubicBezTo>
                  <a:cubicBezTo>
                    <a:pt x="1275" y="406"/>
                    <a:pt x="1296" y="415"/>
                    <a:pt x="1311" y="433"/>
                  </a:cubicBezTo>
                  <a:cubicBezTo>
                    <a:pt x="1325" y="451"/>
                    <a:pt x="1332" y="476"/>
                    <a:pt x="1332" y="507"/>
                  </a:cubicBezTo>
                  <a:cubicBezTo>
                    <a:pt x="1332" y="516"/>
                    <a:pt x="1331" y="529"/>
                    <a:pt x="1328" y="546"/>
                  </a:cubicBezTo>
                  <a:cubicBezTo>
                    <a:pt x="1325" y="562"/>
                    <a:pt x="1321" y="580"/>
                    <a:pt x="1316" y="600"/>
                  </a:cubicBezTo>
                  <a:cubicBezTo>
                    <a:pt x="1249" y="859"/>
                    <a:pt x="1249" y="859"/>
                    <a:pt x="1249" y="859"/>
                  </a:cubicBezTo>
                  <a:cubicBezTo>
                    <a:pt x="1245" y="876"/>
                    <a:pt x="1242" y="890"/>
                    <a:pt x="1240" y="902"/>
                  </a:cubicBezTo>
                  <a:cubicBezTo>
                    <a:pt x="1238" y="915"/>
                    <a:pt x="1237" y="926"/>
                    <a:pt x="1237" y="936"/>
                  </a:cubicBezTo>
                  <a:cubicBezTo>
                    <a:pt x="1237" y="964"/>
                    <a:pt x="1246" y="988"/>
                    <a:pt x="1265" y="1007"/>
                  </a:cubicBezTo>
                  <a:cubicBezTo>
                    <a:pt x="1283" y="1027"/>
                    <a:pt x="1310" y="1036"/>
                    <a:pt x="1346" y="1036"/>
                  </a:cubicBezTo>
                  <a:cubicBezTo>
                    <a:pt x="1370" y="1036"/>
                    <a:pt x="1393" y="1032"/>
                    <a:pt x="1415" y="1025"/>
                  </a:cubicBezTo>
                  <a:cubicBezTo>
                    <a:pt x="1427" y="1021"/>
                    <a:pt x="1441" y="1016"/>
                    <a:pt x="1458" y="1009"/>
                  </a:cubicBezTo>
                  <a:lnTo>
                    <a:pt x="1469" y="957"/>
                  </a:lnTo>
                  <a:close/>
                  <a:moveTo>
                    <a:pt x="655" y="954"/>
                  </a:moveTo>
                  <a:cubicBezTo>
                    <a:pt x="651" y="955"/>
                    <a:pt x="646" y="956"/>
                    <a:pt x="641" y="957"/>
                  </a:cubicBezTo>
                  <a:cubicBezTo>
                    <a:pt x="622" y="960"/>
                    <a:pt x="607" y="962"/>
                    <a:pt x="596" y="962"/>
                  </a:cubicBezTo>
                  <a:cubicBezTo>
                    <a:pt x="573" y="962"/>
                    <a:pt x="551" y="955"/>
                    <a:pt x="532" y="940"/>
                  </a:cubicBezTo>
                  <a:cubicBezTo>
                    <a:pt x="512" y="925"/>
                    <a:pt x="494" y="901"/>
                    <a:pt x="477" y="866"/>
                  </a:cubicBezTo>
                  <a:cubicBezTo>
                    <a:pt x="465" y="838"/>
                    <a:pt x="449" y="803"/>
                    <a:pt x="431" y="759"/>
                  </a:cubicBezTo>
                  <a:cubicBezTo>
                    <a:pt x="414" y="715"/>
                    <a:pt x="392" y="659"/>
                    <a:pt x="366" y="590"/>
                  </a:cubicBezTo>
                  <a:cubicBezTo>
                    <a:pt x="397" y="560"/>
                    <a:pt x="426" y="535"/>
                    <a:pt x="452" y="514"/>
                  </a:cubicBezTo>
                  <a:cubicBezTo>
                    <a:pt x="467" y="502"/>
                    <a:pt x="481" y="492"/>
                    <a:pt x="495" y="482"/>
                  </a:cubicBezTo>
                  <a:cubicBezTo>
                    <a:pt x="504" y="476"/>
                    <a:pt x="515" y="469"/>
                    <a:pt x="530" y="461"/>
                  </a:cubicBezTo>
                  <a:cubicBezTo>
                    <a:pt x="541" y="454"/>
                    <a:pt x="553" y="452"/>
                    <a:pt x="564" y="452"/>
                  </a:cubicBezTo>
                  <a:cubicBezTo>
                    <a:pt x="564" y="452"/>
                    <a:pt x="564" y="452"/>
                    <a:pt x="564" y="452"/>
                  </a:cubicBezTo>
                  <a:cubicBezTo>
                    <a:pt x="686" y="452"/>
                    <a:pt x="686" y="452"/>
                    <a:pt x="686" y="452"/>
                  </a:cubicBezTo>
                  <a:cubicBezTo>
                    <a:pt x="698" y="437"/>
                    <a:pt x="703" y="420"/>
                    <a:pt x="703" y="403"/>
                  </a:cubicBezTo>
                  <a:cubicBezTo>
                    <a:pt x="703" y="380"/>
                    <a:pt x="696" y="362"/>
                    <a:pt x="682" y="349"/>
                  </a:cubicBezTo>
                  <a:cubicBezTo>
                    <a:pt x="668" y="336"/>
                    <a:pt x="650" y="330"/>
                    <a:pt x="626" y="330"/>
                  </a:cubicBezTo>
                  <a:cubicBezTo>
                    <a:pt x="605" y="330"/>
                    <a:pt x="582" y="335"/>
                    <a:pt x="563" y="347"/>
                  </a:cubicBezTo>
                  <a:cubicBezTo>
                    <a:pt x="544" y="358"/>
                    <a:pt x="518" y="379"/>
                    <a:pt x="486" y="409"/>
                  </a:cubicBezTo>
                  <a:cubicBezTo>
                    <a:pt x="440" y="452"/>
                    <a:pt x="396" y="495"/>
                    <a:pt x="354" y="536"/>
                  </a:cubicBezTo>
                  <a:cubicBezTo>
                    <a:pt x="312" y="577"/>
                    <a:pt x="268" y="623"/>
                    <a:pt x="217" y="680"/>
                  </a:cubicBezTo>
                  <a:cubicBezTo>
                    <a:pt x="214" y="680"/>
                    <a:pt x="214" y="680"/>
                    <a:pt x="214" y="680"/>
                  </a:cubicBezTo>
                  <a:cubicBezTo>
                    <a:pt x="370" y="10"/>
                    <a:pt x="370" y="10"/>
                    <a:pt x="370" y="1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103" y="43"/>
                    <a:pt x="117" y="45"/>
                    <a:pt x="132" y="46"/>
                  </a:cubicBezTo>
                  <a:cubicBezTo>
                    <a:pt x="147" y="48"/>
                    <a:pt x="159" y="50"/>
                    <a:pt x="168" y="55"/>
                  </a:cubicBezTo>
                  <a:cubicBezTo>
                    <a:pt x="178" y="59"/>
                    <a:pt x="186" y="66"/>
                    <a:pt x="192" y="75"/>
                  </a:cubicBezTo>
                  <a:cubicBezTo>
                    <a:pt x="197" y="84"/>
                    <a:pt x="200" y="97"/>
                    <a:pt x="200" y="114"/>
                  </a:cubicBezTo>
                  <a:cubicBezTo>
                    <a:pt x="200" y="122"/>
                    <a:pt x="0" y="1024"/>
                    <a:pt x="0" y="1024"/>
                  </a:cubicBezTo>
                  <a:cubicBezTo>
                    <a:pt x="139" y="1024"/>
                    <a:pt x="139" y="1024"/>
                    <a:pt x="139" y="1024"/>
                  </a:cubicBezTo>
                  <a:cubicBezTo>
                    <a:pt x="198" y="755"/>
                    <a:pt x="198" y="755"/>
                    <a:pt x="198" y="755"/>
                  </a:cubicBezTo>
                  <a:cubicBezTo>
                    <a:pt x="269" y="692"/>
                    <a:pt x="269" y="692"/>
                    <a:pt x="269" y="692"/>
                  </a:cubicBezTo>
                  <a:cubicBezTo>
                    <a:pt x="283" y="728"/>
                    <a:pt x="298" y="766"/>
                    <a:pt x="312" y="806"/>
                  </a:cubicBezTo>
                  <a:cubicBezTo>
                    <a:pt x="326" y="846"/>
                    <a:pt x="343" y="887"/>
                    <a:pt x="362" y="928"/>
                  </a:cubicBezTo>
                  <a:cubicBezTo>
                    <a:pt x="381" y="971"/>
                    <a:pt x="400" y="1001"/>
                    <a:pt x="421" y="1017"/>
                  </a:cubicBezTo>
                  <a:cubicBezTo>
                    <a:pt x="442" y="1033"/>
                    <a:pt x="474" y="1036"/>
                    <a:pt x="503" y="1036"/>
                  </a:cubicBezTo>
                  <a:cubicBezTo>
                    <a:pt x="528" y="1036"/>
                    <a:pt x="552" y="1033"/>
                    <a:pt x="576" y="1027"/>
                  </a:cubicBezTo>
                  <a:cubicBezTo>
                    <a:pt x="594" y="1023"/>
                    <a:pt x="616" y="1015"/>
                    <a:pt x="644" y="1005"/>
                  </a:cubicBezTo>
                  <a:lnTo>
                    <a:pt x="655" y="954"/>
                  </a:lnTo>
                  <a:close/>
                </a:path>
              </a:pathLst>
            </a:custGeom>
            <a:solidFill>
              <a:srgbClr val="20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gray">
            <a:xfrm>
              <a:off x="7004" y="0"/>
              <a:ext cx="257" cy="1083"/>
            </a:xfrm>
            <a:custGeom>
              <a:avLst/>
              <a:gdLst>
                <a:gd name="T0" fmla="*/ 609 w 1286"/>
                <a:gd name="T1" fmla="*/ 2527 h 5414"/>
                <a:gd name="T2" fmla="*/ 474 w 1286"/>
                <a:gd name="T3" fmla="*/ 3222 h 5414"/>
                <a:gd name="T4" fmla="*/ 430 w 1286"/>
                <a:gd name="T5" fmla="*/ 3204 h 5414"/>
                <a:gd name="T6" fmla="*/ 552 w 1286"/>
                <a:gd name="T7" fmla="*/ 2576 h 5414"/>
                <a:gd name="T8" fmla="*/ 552 w 1286"/>
                <a:gd name="T9" fmla="*/ 2576 h 5414"/>
                <a:gd name="T10" fmla="*/ 609 w 1286"/>
                <a:gd name="T11" fmla="*/ 2527 h 5414"/>
                <a:gd name="T12" fmla="*/ 1204 w 1286"/>
                <a:gd name="T13" fmla="*/ 1805 h 5414"/>
                <a:gd name="T14" fmla="*/ 1279 w 1286"/>
                <a:gd name="T15" fmla="*/ 1779 h 5414"/>
                <a:gd name="T16" fmla="*/ 1116 w 1286"/>
                <a:gd name="T17" fmla="*/ 1779 h 5414"/>
                <a:gd name="T18" fmla="*/ 1286 w 1286"/>
                <a:gd name="T19" fmla="*/ 1853 h 5414"/>
                <a:gd name="T20" fmla="*/ 1204 w 1286"/>
                <a:gd name="T21" fmla="*/ 1805 h 5414"/>
                <a:gd name="T22" fmla="*/ 1051 w 1286"/>
                <a:gd name="T23" fmla="*/ 0 h 5414"/>
                <a:gd name="T24" fmla="*/ 721 w 1286"/>
                <a:gd name="T25" fmla="*/ 1706 h 5414"/>
                <a:gd name="T26" fmla="*/ 773 w 1286"/>
                <a:gd name="T27" fmla="*/ 1686 h 5414"/>
                <a:gd name="T28" fmla="*/ 1099 w 1286"/>
                <a:gd name="T29" fmla="*/ 0 h 5414"/>
                <a:gd name="T30" fmla="*/ 1051 w 1286"/>
                <a:gd name="T31" fmla="*/ 0 h 5414"/>
                <a:gd name="T32" fmla="*/ 754 w 1286"/>
                <a:gd name="T33" fmla="*/ 1782 h 5414"/>
                <a:gd name="T34" fmla="*/ 625 w 1286"/>
                <a:gd name="T35" fmla="*/ 2444 h 5414"/>
                <a:gd name="T36" fmla="*/ 575 w 1286"/>
                <a:gd name="T37" fmla="*/ 2459 h 5414"/>
                <a:gd name="T38" fmla="*/ 700 w 1286"/>
                <a:gd name="T39" fmla="*/ 1815 h 5414"/>
                <a:gd name="T40" fmla="*/ 700 w 1286"/>
                <a:gd name="T41" fmla="*/ 1815 h 5414"/>
                <a:gd name="T42" fmla="*/ 700 w 1286"/>
                <a:gd name="T43" fmla="*/ 1814 h 5414"/>
                <a:gd name="T44" fmla="*/ 702 w 1286"/>
                <a:gd name="T45" fmla="*/ 1804 h 5414"/>
                <a:gd name="T46" fmla="*/ 754 w 1286"/>
                <a:gd name="T47" fmla="*/ 1782 h 5414"/>
                <a:gd name="T48" fmla="*/ 0 w 1286"/>
                <a:gd name="T49" fmla="*/ 5414 h 5414"/>
                <a:gd name="T50" fmla="*/ 416 w 1286"/>
                <a:gd name="T51" fmla="*/ 3277 h 5414"/>
                <a:gd name="T52" fmla="*/ 462 w 1286"/>
                <a:gd name="T53" fmla="*/ 3285 h 5414"/>
                <a:gd name="T54" fmla="*/ 48 w 1286"/>
                <a:gd name="T55" fmla="*/ 5414 h 5414"/>
                <a:gd name="T56" fmla="*/ 0 w 1286"/>
                <a:gd name="T57" fmla="*/ 5414 h 5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6" h="5414">
                  <a:moveTo>
                    <a:pt x="609" y="2527"/>
                  </a:moveTo>
                  <a:cubicBezTo>
                    <a:pt x="474" y="3222"/>
                    <a:pt x="474" y="3222"/>
                    <a:pt x="474" y="3222"/>
                  </a:cubicBezTo>
                  <a:cubicBezTo>
                    <a:pt x="459" y="3217"/>
                    <a:pt x="444" y="3211"/>
                    <a:pt x="430" y="3204"/>
                  </a:cubicBezTo>
                  <a:cubicBezTo>
                    <a:pt x="552" y="2576"/>
                    <a:pt x="552" y="2576"/>
                    <a:pt x="552" y="2576"/>
                  </a:cubicBezTo>
                  <a:cubicBezTo>
                    <a:pt x="552" y="2576"/>
                    <a:pt x="552" y="2576"/>
                    <a:pt x="552" y="2576"/>
                  </a:cubicBezTo>
                  <a:cubicBezTo>
                    <a:pt x="552" y="2559"/>
                    <a:pt x="574" y="2543"/>
                    <a:pt x="609" y="2527"/>
                  </a:cubicBezTo>
                  <a:close/>
                  <a:moveTo>
                    <a:pt x="1204" y="1805"/>
                  </a:moveTo>
                  <a:cubicBezTo>
                    <a:pt x="1279" y="1779"/>
                    <a:pt x="1279" y="1779"/>
                    <a:pt x="1279" y="1779"/>
                  </a:cubicBezTo>
                  <a:cubicBezTo>
                    <a:pt x="1116" y="1779"/>
                    <a:pt x="1116" y="1779"/>
                    <a:pt x="1116" y="1779"/>
                  </a:cubicBezTo>
                  <a:cubicBezTo>
                    <a:pt x="1213" y="1872"/>
                    <a:pt x="1286" y="1853"/>
                    <a:pt x="1286" y="1853"/>
                  </a:cubicBezTo>
                  <a:lnTo>
                    <a:pt x="1204" y="1805"/>
                  </a:lnTo>
                  <a:close/>
                  <a:moveTo>
                    <a:pt x="1051" y="0"/>
                  </a:moveTo>
                  <a:cubicBezTo>
                    <a:pt x="721" y="1706"/>
                    <a:pt x="721" y="1706"/>
                    <a:pt x="721" y="1706"/>
                  </a:cubicBezTo>
                  <a:cubicBezTo>
                    <a:pt x="737" y="1698"/>
                    <a:pt x="754" y="1692"/>
                    <a:pt x="773" y="1686"/>
                  </a:cubicBezTo>
                  <a:cubicBezTo>
                    <a:pt x="1099" y="0"/>
                    <a:pt x="1099" y="0"/>
                    <a:pt x="1099" y="0"/>
                  </a:cubicBezTo>
                  <a:lnTo>
                    <a:pt x="1051" y="0"/>
                  </a:lnTo>
                  <a:close/>
                  <a:moveTo>
                    <a:pt x="754" y="1782"/>
                  </a:moveTo>
                  <a:cubicBezTo>
                    <a:pt x="625" y="2444"/>
                    <a:pt x="625" y="2444"/>
                    <a:pt x="625" y="2444"/>
                  </a:cubicBezTo>
                  <a:cubicBezTo>
                    <a:pt x="608" y="2449"/>
                    <a:pt x="591" y="2454"/>
                    <a:pt x="575" y="2459"/>
                  </a:cubicBezTo>
                  <a:cubicBezTo>
                    <a:pt x="700" y="1815"/>
                    <a:pt x="700" y="1815"/>
                    <a:pt x="700" y="1815"/>
                  </a:cubicBezTo>
                  <a:cubicBezTo>
                    <a:pt x="700" y="1815"/>
                    <a:pt x="700" y="1815"/>
                    <a:pt x="700" y="1815"/>
                  </a:cubicBezTo>
                  <a:cubicBezTo>
                    <a:pt x="700" y="1815"/>
                    <a:pt x="700" y="1815"/>
                    <a:pt x="700" y="1814"/>
                  </a:cubicBezTo>
                  <a:cubicBezTo>
                    <a:pt x="702" y="1804"/>
                    <a:pt x="702" y="1804"/>
                    <a:pt x="702" y="1804"/>
                  </a:cubicBezTo>
                  <a:cubicBezTo>
                    <a:pt x="707" y="1792"/>
                    <a:pt x="721" y="1786"/>
                    <a:pt x="754" y="1782"/>
                  </a:cubicBezTo>
                  <a:close/>
                  <a:moveTo>
                    <a:pt x="0" y="5414"/>
                  </a:moveTo>
                  <a:cubicBezTo>
                    <a:pt x="416" y="3277"/>
                    <a:pt x="416" y="3277"/>
                    <a:pt x="416" y="3277"/>
                  </a:cubicBezTo>
                  <a:cubicBezTo>
                    <a:pt x="431" y="3281"/>
                    <a:pt x="447" y="3283"/>
                    <a:pt x="462" y="3285"/>
                  </a:cubicBezTo>
                  <a:cubicBezTo>
                    <a:pt x="48" y="5414"/>
                    <a:pt x="48" y="5414"/>
                    <a:pt x="48" y="5414"/>
                  </a:cubicBezTo>
                  <a:lnTo>
                    <a:pt x="0" y="5414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1" name="Freeform 15"/>
            <p:cNvSpPr>
              <a:spLocks/>
            </p:cNvSpPr>
            <p:nvPr userDrawn="1"/>
          </p:nvSpPr>
          <p:spPr bwMode="gray">
            <a:xfrm>
              <a:off x="984" y="341"/>
              <a:ext cx="60" cy="285"/>
            </a:xfrm>
            <a:custGeom>
              <a:avLst/>
              <a:gdLst>
                <a:gd name="T0" fmla="*/ 56 w 60"/>
                <a:gd name="T1" fmla="*/ 0 h 285"/>
                <a:gd name="T2" fmla="*/ 0 w 60"/>
                <a:gd name="T3" fmla="*/ 285 h 285"/>
                <a:gd name="T4" fmla="*/ 4 w 60"/>
                <a:gd name="T5" fmla="*/ 285 h 285"/>
                <a:gd name="T6" fmla="*/ 60 w 60"/>
                <a:gd name="T7" fmla="*/ 0 h 285"/>
                <a:gd name="T8" fmla="*/ 56 w 60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85">
                  <a:moveTo>
                    <a:pt x="56" y="0"/>
                  </a:moveTo>
                  <a:lnTo>
                    <a:pt x="0" y="285"/>
                  </a:lnTo>
                  <a:lnTo>
                    <a:pt x="4" y="285"/>
                  </a:lnTo>
                  <a:lnTo>
                    <a:pt x="6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2" name="Freeform 16"/>
            <p:cNvSpPr>
              <a:spLocks/>
            </p:cNvSpPr>
            <p:nvPr userDrawn="1"/>
          </p:nvSpPr>
          <p:spPr bwMode="gray">
            <a:xfrm>
              <a:off x="6371" y="4071"/>
              <a:ext cx="58" cy="249"/>
            </a:xfrm>
            <a:custGeom>
              <a:avLst/>
              <a:gdLst>
                <a:gd name="T0" fmla="*/ 9 w 58"/>
                <a:gd name="T1" fmla="*/ 249 h 249"/>
                <a:gd name="T2" fmla="*/ 58 w 58"/>
                <a:gd name="T3" fmla="*/ 0 h 249"/>
                <a:gd name="T4" fmla="*/ 48 w 58"/>
                <a:gd name="T5" fmla="*/ 0 h 249"/>
                <a:gd name="T6" fmla="*/ 0 w 58"/>
                <a:gd name="T7" fmla="*/ 249 h 249"/>
                <a:gd name="T8" fmla="*/ 9 w 58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49">
                  <a:moveTo>
                    <a:pt x="9" y="249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0" y="249"/>
                  </a:lnTo>
                  <a:lnTo>
                    <a:pt x="9" y="249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</p:grp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745016" y="6588000"/>
            <a:ext cx="1350000" cy="18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25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825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825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 dirty="0"/>
              <a:t>[afzender/eigenaar]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633820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783958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39833" y="1720800"/>
            <a:ext cx="847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958679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39833" y="1720800"/>
            <a:ext cx="42255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504039" y="1719263"/>
            <a:ext cx="2524500" cy="394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894404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40200" y="1720800"/>
            <a:ext cx="4077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39833" y="2883600"/>
            <a:ext cx="4077000" cy="35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194800" y="1720800"/>
            <a:ext cx="2956500" cy="410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972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09601-E440-43BF-AB53-18B2AC2BD06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7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sz="quarter" idx="13" hasCustomPrompt="1"/>
          </p:nvPr>
        </p:nvSpPr>
        <p:spPr bwMode="gray">
          <a:xfrm>
            <a:off x="339833" y="2476800"/>
            <a:ext cx="4077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4740833" y="2476800"/>
            <a:ext cx="4077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763931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262121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166289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 gekleu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 userDrawn="1"/>
        </p:nvSpPr>
        <p:spPr bwMode="gray">
          <a:xfrm>
            <a:off x="0" y="1720800"/>
            <a:ext cx="9142810" cy="5137150"/>
          </a:xfrm>
          <a:prstGeom prst="rect">
            <a:avLst/>
          </a:prstGeom>
          <a:solidFill>
            <a:srgbClr val="00B8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5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2250" y="2061523"/>
            <a:ext cx="8478000" cy="3456000"/>
          </a:xfrm>
        </p:spPr>
        <p:txBody>
          <a:bodyPr anchor="t" anchorCtr="0"/>
          <a:lstStyle>
            <a:lvl1pPr algn="l">
              <a:lnSpc>
                <a:spcPts val="5025"/>
              </a:lnSpc>
              <a:defRPr sz="5025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grpSp>
        <p:nvGrpSpPr>
          <p:cNvPr id="8" name="Group 12"/>
          <p:cNvGrpSpPr>
            <a:grpSpLocks noChangeAspect="1"/>
          </p:cNvGrpSpPr>
          <p:nvPr userDrawn="1"/>
        </p:nvGrpSpPr>
        <p:grpSpPr bwMode="gray">
          <a:xfrm>
            <a:off x="1171575" y="0"/>
            <a:ext cx="7473553" cy="1719263"/>
            <a:chOff x="984" y="0"/>
            <a:chExt cx="6277" cy="1083"/>
          </a:xfrm>
        </p:grpSpPr>
        <p:sp>
          <p:nvSpPr>
            <p:cNvPr id="9" name="Freeform 13"/>
            <p:cNvSpPr>
              <a:spLocks/>
            </p:cNvSpPr>
            <p:nvPr userDrawn="1"/>
          </p:nvSpPr>
          <p:spPr bwMode="gray">
            <a:xfrm>
              <a:off x="6546" y="297"/>
              <a:ext cx="681" cy="361"/>
            </a:xfrm>
            <a:custGeom>
              <a:avLst/>
              <a:gdLst>
                <a:gd name="T0" fmla="*/ 2838 w 3402"/>
                <a:gd name="T1" fmla="*/ 1092 h 1805"/>
                <a:gd name="T2" fmla="*/ 2463 w 3402"/>
                <a:gd name="T3" fmla="*/ 1555 h 1805"/>
                <a:gd name="T4" fmla="*/ 2596 w 3402"/>
                <a:gd name="T5" fmla="*/ 1531 h 1805"/>
                <a:gd name="T6" fmla="*/ 2695 w 3402"/>
                <a:gd name="T7" fmla="*/ 1103 h 1805"/>
                <a:gd name="T8" fmla="*/ 3216 w 3402"/>
                <a:gd name="T9" fmla="*/ 178 h 1805"/>
                <a:gd name="T10" fmla="*/ 2986 w 3402"/>
                <a:gd name="T11" fmla="*/ 331 h 1805"/>
                <a:gd name="T12" fmla="*/ 2659 w 3402"/>
                <a:gd name="T13" fmla="*/ 958 h 1805"/>
                <a:gd name="T14" fmla="*/ 2593 w 3402"/>
                <a:gd name="T15" fmla="*/ 845 h 1805"/>
                <a:gd name="T16" fmla="*/ 2674 w 3402"/>
                <a:gd name="T17" fmla="*/ 507 h 1805"/>
                <a:gd name="T18" fmla="*/ 2543 w 3402"/>
                <a:gd name="T19" fmla="*/ 323 h 1805"/>
                <a:gd name="T20" fmla="*/ 2230 w 3402"/>
                <a:gd name="T21" fmla="*/ 359 h 1805"/>
                <a:gd name="T22" fmla="*/ 1866 w 3402"/>
                <a:gd name="T23" fmla="*/ 443 h 1805"/>
                <a:gd name="T24" fmla="*/ 1694 w 3402"/>
                <a:gd name="T25" fmla="*/ 343 h 1805"/>
                <a:gd name="T26" fmla="*/ 1617 w 3402"/>
                <a:gd name="T27" fmla="*/ 414 h 1805"/>
                <a:gd name="T28" fmla="*/ 1719 w 3402"/>
                <a:gd name="T29" fmla="*/ 475 h 1805"/>
                <a:gd name="T30" fmla="*/ 1601 w 3402"/>
                <a:gd name="T31" fmla="*/ 1024 h 1805"/>
                <a:gd name="T32" fmla="*/ 1962 w 3402"/>
                <a:gd name="T33" fmla="*/ 426 h 1805"/>
                <a:gd name="T34" fmla="*/ 2133 w 3402"/>
                <a:gd name="T35" fmla="*/ 502 h 1805"/>
                <a:gd name="T36" fmla="*/ 2016 w 3402"/>
                <a:gd name="T37" fmla="*/ 1024 h 1805"/>
                <a:gd name="T38" fmla="*/ 2368 w 3402"/>
                <a:gd name="T39" fmla="*/ 428 h 1805"/>
                <a:gd name="T40" fmla="*/ 2538 w 3402"/>
                <a:gd name="T41" fmla="*/ 507 h 1805"/>
                <a:gd name="T42" fmla="*/ 2455 w 3402"/>
                <a:gd name="T43" fmla="*/ 859 h 1805"/>
                <a:gd name="T44" fmla="*/ 2471 w 3402"/>
                <a:gd name="T45" fmla="*/ 1007 h 1805"/>
                <a:gd name="T46" fmla="*/ 2652 w 3402"/>
                <a:gd name="T47" fmla="*/ 1017 h 1805"/>
                <a:gd name="T48" fmla="*/ 1456 w 3402"/>
                <a:gd name="T49" fmla="*/ 958 h 1805"/>
                <a:gd name="T50" fmla="*/ 1389 w 3402"/>
                <a:gd name="T51" fmla="*/ 845 h 1805"/>
                <a:gd name="T52" fmla="*/ 1470 w 3402"/>
                <a:gd name="T53" fmla="*/ 507 h 1805"/>
                <a:gd name="T54" fmla="*/ 1335 w 3402"/>
                <a:gd name="T55" fmla="*/ 323 h 1805"/>
                <a:gd name="T56" fmla="*/ 1046 w 3402"/>
                <a:gd name="T57" fmla="*/ 361 h 1805"/>
                <a:gd name="T58" fmla="*/ 831 w 3402"/>
                <a:gd name="T59" fmla="*/ 367 h 1805"/>
                <a:gd name="T60" fmla="*/ 909 w 3402"/>
                <a:gd name="T61" fmla="*/ 423 h 1805"/>
                <a:gd name="T62" fmla="*/ 906 w 3402"/>
                <a:gd name="T63" fmla="*/ 574 h 1805"/>
                <a:gd name="T64" fmla="*/ 1058 w 3402"/>
                <a:gd name="T65" fmla="*/ 514 h 1805"/>
                <a:gd name="T66" fmla="*/ 1311 w 3402"/>
                <a:gd name="T67" fmla="*/ 433 h 1805"/>
                <a:gd name="T68" fmla="*/ 1316 w 3402"/>
                <a:gd name="T69" fmla="*/ 600 h 1805"/>
                <a:gd name="T70" fmla="*/ 1237 w 3402"/>
                <a:gd name="T71" fmla="*/ 936 h 1805"/>
                <a:gd name="T72" fmla="*/ 1415 w 3402"/>
                <a:gd name="T73" fmla="*/ 1025 h 1805"/>
                <a:gd name="T74" fmla="*/ 655 w 3402"/>
                <a:gd name="T75" fmla="*/ 954 h 1805"/>
                <a:gd name="T76" fmla="*/ 532 w 3402"/>
                <a:gd name="T77" fmla="*/ 940 h 1805"/>
                <a:gd name="T78" fmla="*/ 366 w 3402"/>
                <a:gd name="T79" fmla="*/ 590 h 1805"/>
                <a:gd name="T80" fmla="*/ 530 w 3402"/>
                <a:gd name="T81" fmla="*/ 461 h 1805"/>
                <a:gd name="T82" fmla="*/ 686 w 3402"/>
                <a:gd name="T83" fmla="*/ 452 h 1805"/>
                <a:gd name="T84" fmla="*/ 626 w 3402"/>
                <a:gd name="T85" fmla="*/ 330 h 1805"/>
                <a:gd name="T86" fmla="*/ 354 w 3402"/>
                <a:gd name="T87" fmla="*/ 536 h 1805"/>
                <a:gd name="T88" fmla="*/ 370 w 3402"/>
                <a:gd name="T89" fmla="*/ 10 h 1805"/>
                <a:gd name="T90" fmla="*/ 88 w 3402"/>
                <a:gd name="T91" fmla="*/ 41 h 1805"/>
                <a:gd name="T92" fmla="*/ 192 w 3402"/>
                <a:gd name="T93" fmla="*/ 75 h 1805"/>
                <a:gd name="T94" fmla="*/ 139 w 3402"/>
                <a:gd name="T95" fmla="*/ 1024 h 1805"/>
                <a:gd name="T96" fmla="*/ 312 w 3402"/>
                <a:gd name="T97" fmla="*/ 806 h 1805"/>
                <a:gd name="T98" fmla="*/ 503 w 3402"/>
                <a:gd name="T99" fmla="*/ 1036 h 1805"/>
                <a:gd name="T100" fmla="*/ 655 w 3402"/>
                <a:gd name="T101" fmla="*/ 95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02" h="1805">
                  <a:moveTo>
                    <a:pt x="3156" y="407"/>
                  </a:moveTo>
                  <a:cubicBezTo>
                    <a:pt x="3260" y="450"/>
                    <a:pt x="3372" y="518"/>
                    <a:pt x="3372" y="647"/>
                  </a:cubicBezTo>
                  <a:cubicBezTo>
                    <a:pt x="3372" y="964"/>
                    <a:pt x="2838" y="1007"/>
                    <a:pt x="2838" y="1092"/>
                  </a:cubicBezTo>
                  <a:cubicBezTo>
                    <a:pt x="2838" y="1180"/>
                    <a:pt x="3241" y="1219"/>
                    <a:pt x="3241" y="1477"/>
                  </a:cubicBezTo>
                  <a:cubicBezTo>
                    <a:pt x="3241" y="1682"/>
                    <a:pt x="3033" y="1805"/>
                    <a:pt x="2810" y="1805"/>
                  </a:cubicBezTo>
                  <a:cubicBezTo>
                    <a:pt x="2641" y="1805"/>
                    <a:pt x="2463" y="1722"/>
                    <a:pt x="2463" y="1555"/>
                  </a:cubicBezTo>
                  <a:cubicBezTo>
                    <a:pt x="2463" y="1394"/>
                    <a:pt x="2604" y="1317"/>
                    <a:pt x="2723" y="1317"/>
                  </a:cubicBezTo>
                  <a:cubicBezTo>
                    <a:pt x="2713" y="1362"/>
                    <a:pt x="2713" y="1362"/>
                    <a:pt x="2713" y="1362"/>
                  </a:cubicBezTo>
                  <a:cubicBezTo>
                    <a:pt x="2713" y="1362"/>
                    <a:pt x="2596" y="1390"/>
                    <a:pt x="2596" y="1531"/>
                  </a:cubicBezTo>
                  <a:cubicBezTo>
                    <a:pt x="2596" y="1659"/>
                    <a:pt x="2699" y="1751"/>
                    <a:pt x="2861" y="1751"/>
                  </a:cubicBezTo>
                  <a:cubicBezTo>
                    <a:pt x="3024" y="1751"/>
                    <a:pt x="3120" y="1637"/>
                    <a:pt x="3120" y="1540"/>
                  </a:cubicBezTo>
                  <a:cubicBezTo>
                    <a:pt x="3120" y="1301"/>
                    <a:pt x="2695" y="1268"/>
                    <a:pt x="2695" y="1103"/>
                  </a:cubicBezTo>
                  <a:cubicBezTo>
                    <a:pt x="2695" y="922"/>
                    <a:pt x="3238" y="992"/>
                    <a:pt x="3238" y="699"/>
                  </a:cubicBezTo>
                  <a:cubicBezTo>
                    <a:pt x="3238" y="479"/>
                    <a:pt x="2900" y="502"/>
                    <a:pt x="2900" y="333"/>
                  </a:cubicBezTo>
                  <a:cubicBezTo>
                    <a:pt x="2900" y="269"/>
                    <a:pt x="3030" y="178"/>
                    <a:pt x="3216" y="178"/>
                  </a:cubicBezTo>
                  <a:cubicBezTo>
                    <a:pt x="3310" y="178"/>
                    <a:pt x="3383" y="215"/>
                    <a:pt x="3402" y="295"/>
                  </a:cubicBezTo>
                  <a:cubicBezTo>
                    <a:pt x="3402" y="295"/>
                    <a:pt x="3210" y="295"/>
                    <a:pt x="3152" y="295"/>
                  </a:cubicBezTo>
                  <a:cubicBezTo>
                    <a:pt x="3016" y="295"/>
                    <a:pt x="2986" y="301"/>
                    <a:pt x="2986" y="331"/>
                  </a:cubicBezTo>
                  <a:cubicBezTo>
                    <a:pt x="2986" y="353"/>
                    <a:pt x="3068" y="371"/>
                    <a:pt x="3156" y="407"/>
                  </a:cubicBezTo>
                  <a:close/>
                  <a:moveTo>
                    <a:pt x="2666" y="957"/>
                  </a:moveTo>
                  <a:cubicBezTo>
                    <a:pt x="2664" y="958"/>
                    <a:pt x="2662" y="958"/>
                    <a:pt x="2659" y="958"/>
                  </a:cubicBezTo>
                  <a:cubicBezTo>
                    <a:pt x="2633" y="958"/>
                    <a:pt x="2615" y="953"/>
                    <a:pt x="2604" y="943"/>
                  </a:cubicBezTo>
                  <a:cubicBezTo>
                    <a:pt x="2593" y="934"/>
                    <a:pt x="2588" y="916"/>
                    <a:pt x="2588" y="890"/>
                  </a:cubicBezTo>
                  <a:cubicBezTo>
                    <a:pt x="2588" y="879"/>
                    <a:pt x="2590" y="864"/>
                    <a:pt x="2593" y="845"/>
                  </a:cubicBezTo>
                  <a:cubicBezTo>
                    <a:pt x="2597" y="826"/>
                    <a:pt x="2601" y="809"/>
                    <a:pt x="2605" y="794"/>
                  </a:cubicBezTo>
                  <a:cubicBezTo>
                    <a:pt x="2662" y="571"/>
                    <a:pt x="2662" y="571"/>
                    <a:pt x="2662" y="571"/>
                  </a:cubicBezTo>
                  <a:cubicBezTo>
                    <a:pt x="2668" y="550"/>
                    <a:pt x="2671" y="529"/>
                    <a:pt x="2674" y="507"/>
                  </a:cubicBezTo>
                  <a:cubicBezTo>
                    <a:pt x="2676" y="486"/>
                    <a:pt x="2678" y="471"/>
                    <a:pt x="2678" y="463"/>
                  </a:cubicBezTo>
                  <a:cubicBezTo>
                    <a:pt x="2678" y="421"/>
                    <a:pt x="2666" y="388"/>
                    <a:pt x="2643" y="362"/>
                  </a:cubicBezTo>
                  <a:cubicBezTo>
                    <a:pt x="2620" y="336"/>
                    <a:pt x="2586" y="323"/>
                    <a:pt x="2543" y="323"/>
                  </a:cubicBezTo>
                  <a:cubicBezTo>
                    <a:pt x="2493" y="323"/>
                    <a:pt x="2442" y="334"/>
                    <a:pt x="2404" y="355"/>
                  </a:cubicBezTo>
                  <a:cubicBezTo>
                    <a:pt x="2366" y="377"/>
                    <a:pt x="2321" y="403"/>
                    <a:pt x="2272" y="449"/>
                  </a:cubicBezTo>
                  <a:cubicBezTo>
                    <a:pt x="2269" y="413"/>
                    <a:pt x="2255" y="383"/>
                    <a:pt x="2230" y="359"/>
                  </a:cubicBezTo>
                  <a:cubicBezTo>
                    <a:pt x="2205" y="335"/>
                    <a:pt x="2172" y="323"/>
                    <a:pt x="2132" y="323"/>
                  </a:cubicBezTo>
                  <a:cubicBezTo>
                    <a:pt x="2084" y="323"/>
                    <a:pt x="2036" y="333"/>
                    <a:pt x="2002" y="351"/>
                  </a:cubicBezTo>
                  <a:cubicBezTo>
                    <a:pt x="1967" y="370"/>
                    <a:pt x="1918" y="398"/>
                    <a:pt x="1866" y="443"/>
                  </a:cubicBezTo>
                  <a:cubicBezTo>
                    <a:pt x="1865" y="409"/>
                    <a:pt x="1857" y="381"/>
                    <a:pt x="1842" y="361"/>
                  </a:cubicBezTo>
                  <a:cubicBezTo>
                    <a:pt x="1826" y="341"/>
                    <a:pt x="1801" y="331"/>
                    <a:pt x="1764" y="331"/>
                  </a:cubicBezTo>
                  <a:cubicBezTo>
                    <a:pt x="1744" y="331"/>
                    <a:pt x="1721" y="335"/>
                    <a:pt x="1694" y="343"/>
                  </a:cubicBezTo>
                  <a:cubicBezTo>
                    <a:pt x="1671" y="349"/>
                    <a:pt x="1646" y="359"/>
                    <a:pt x="1617" y="371"/>
                  </a:cubicBezTo>
                  <a:cubicBezTo>
                    <a:pt x="1608" y="417"/>
                    <a:pt x="1608" y="417"/>
                    <a:pt x="1608" y="417"/>
                  </a:cubicBezTo>
                  <a:cubicBezTo>
                    <a:pt x="1610" y="416"/>
                    <a:pt x="1613" y="415"/>
                    <a:pt x="1617" y="414"/>
                  </a:cubicBezTo>
                  <a:cubicBezTo>
                    <a:pt x="1632" y="411"/>
                    <a:pt x="1645" y="409"/>
                    <a:pt x="1655" y="409"/>
                  </a:cubicBezTo>
                  <a:cubicBezTo>
                    <a:pt x="1680" y="409"/>
                    <a:pt x="1697" y="413"/>
                    <a:pt x="1706" y="422"/>
                  </a:cubicBezTo>
                  <a:cubicBezTo>
                    <a:pt x="1715" y="430"/>
                    <a:pt x="1719" y="448"/>
                    <a:pt x="1719" y="475"/>
                  </a:cubicBezTo>
                  <a:cubicBezTo>
                    <a:pt x="1719" y="488"/>
                    <a:pt x="1717" y="503"/>
                    <a:pt x="1714" y="522"/>
                  </a:cubicBezTo>
                  <a:cubicBezTo>
                    <a:pt x="1710" y="540"/>
                    <a:pt x="1707" y="558"/>
                    <a:pt x="1703" y="574"/>
                  </a:cubicBezTo>
                  <a:cubicBezTo>
                    <a:pt x="1601" y="1024"/>
                    <a:pt x="1601" y="1024"/>
                    <a:pt x="1601" y="1024"/>
                  </a:cubicBezTo>
                  <a:cubicBezTo>
                    <a:pt x="1737" y="1024"/>
                    <a:pt x="1737" y="1024"/>
                    <a:pt x="1737" y="1024"/>
                  </a:cubicBezTo>
                  <a:cubicBezTo>
                    <a:pt x="1853" y="514"/>
                    <a:pt x="1853" y="514"/>
                    <a:pt x="1853" y="514"/>
                  </a:cubicBezTo>
                  <a:cubicBezTo>
                    <a:pt x="1894" y="468"/>
                    <a:pt x="1930" y="439"/>
                    <a:pt x="1962" y="426"/>
                  </a:cubicBezTo>
                  <a:cubicBezTo>
                    <a:pt x="1993" y="412"/>
                    <a:pt x="2021" y="406"/>
                    <a:pt x="2047" y="406"/>
                  </a:cubicBezTo>
                  <a:cubicBezTo>
                    <a:pt x="2075" y="406"/>
                    <a:pt x="2097" y="414"/>
                    <a:pt x="2111" y="432"/>
                  </a:cubicBezTo>
                  <a:cubicBezTo>
                    <a:pt x="2126" y="449"/>
                    <a:pt x="2133" y="472"/>
                    <a:pt x="2133" y="502"/>
                  </a:cubicBezTo>
                  <a:cubicBezTo>
                    <a:pt x="2133" y="508"/>
                    <a:pt x="2132" y="516"/>
                    <a:pt x="2130" y="528"/>
                  </a:cubicBezTo>
                  <a:cubicBezTo>
                    <a:pt x="2128" y="539"/>
                    <a:pt x="2126" y="550"/>
                    <a:pt x="2124" y="560"/>
                  </a:cubicBezTo>
                  <a:cubicBezTo>
                    <a:pt x="2016" y="1024"/>
                    <a:pt x="2016" y="1024"/>
                    <a:pt x="2016" y="1024"/>
                  </a:cubicBezTo>
                  <a:cubicBezTo>
                    <a:pt x="2150" y="1024"/>
                    <a:pt x="2150" y="1024"/>
                    <a:pt x="2150" y="1024"/>
                  </a:cubicBezTo>
                  <a:cubicBezTo>
                    <a:pt x="2269" y="509"/>
                    <a:pt x="2269" y="509"/>
                    <a:pt x="2269" y="509"/>
                  </a:cubicBezTo>
                  <a:cubicBezTo>
                    <a:pt x="2306" y="470"/>
                    <a:pt x="2339" y="442"/>
                    <a:pt x="2368" y="428"/>
                  </a:cubicBezTo>
                  <a:cubicBezTo>
                    <a:pt x="2397" y="413"/>
                    <a:pt x="2426" y="406"/>
                    <a:pt x="2457" y="406"/>
                  </a:cubicBezTo>
                  <a:cubicBezTo>
                    <a:pt x="2485" y="406"/>
                    <a:pt x="2506" y="415"/>
                    <a:pt x="2519" y="433"/>
                  </a:cubicBezTo>
                  <a:cubicBezTo>
                    <a:pt x="2532" y="451"/>
                    <a:pt x="2538" y="476"/>
                    <a:pt x="2538" y="507"/>
                  </a:cubicBezTo>
                  <a:cubicBezTo>
                    <a:pt x="2538" y="516"/>
                    <a:pt x="2537" y="529"/>
                    <a:pt x="2534" y="546"/>
                  </a:cubicBezTo>
                  <a:cubicBezTo>
                    <a:pt x="2531" y="562"/>
                    <a:pt x="2527" y="580"/>
                    <a:pt x="2522" y="600"/>
                  </a:cubicBezTo>
                  <a:cubicBezTo>
                    <a:pt x="2455" y="859"/>
                    <a:pt x="2455" y="859"/>
                    <a:pt x="2455" y="859"/>
                  </a:cubicBezTo>
                  <a:cubicBezTo>
                    <a:pt x="2451" y="876"/>
                    <a:pt x="2448" y="890"/>
                    <a:pt x="2446" y="902"/>
                  </a:cubicBezTo>
                  <a:cubicBezTo>
                    <a:pt x="2444" y="915"/>
                    <a:pt x="2443" y="926"/>
                    <a:pt x="2443" y="936"/>
                  </a:cubicBezTo>
                  <a:cubicBezTo>
                    <a:pt x="2443" y="964"/>
                    <a:pt x="2452" y="988"/>
                    <a:pt x="2471" y="1007"/>
                  </a:cubicBezTo>
                  <a:cubicBezTo>
                    <a:pt x="2489" y="1027"/>
                    <a:pt x="2516" y="1036"/>
                    <a:pt x="2552" y="1036"/>
                  </a:cubicBezTo>
                  <a:cubicBezTo>
                    <a:pt x="2570" y="1036"/>
                    <a:pt x="2599" y="1033"/>
                    <a:pt x="2624" y="1026"/>
                  </a:cubicBezTo>
                  <a:cubicBezTo>
                    <a:pt x="2632" y="1024"/>
                    <a:pt x="2642" y="1021"/>
                    <a:pt x="2652" y="1017"/>
                  </a:cubicBezTo>
                  <a:lnTo>
                    <a:pt x="2666" y="957"/>
                  </a:lnTo>
                  <a:close/>
                  <a:moveTo>
                    <a:pt x="1469" y="957"/>
                  </a:moveTo>
                  <a:cubicBezTo>
                    <a:pt x="1464" y="957"/>
                    <a:pt x="1459" y="958"/>
                    <a:pt x="1456" y="958"/>
                  </a:cubicBezTo>
                  <a:cubicBezTo>
                    <a:pt x="1430" y="958"/>
                    <a:pt x="1411" y="953"/>
                    <a:pt x="1400" y="943"/>
                  </a:cubicBezTo>
                  <a:cubicBezTo>
                    <a:pt x="1388" y="934"/>
                    <a:pt x="1383" y="916"/>
                    <a:pt x="1383" y="890"/>
                  </a:cubicBezTo>
                  <a:cubicBezTo>
                    <a:pt x="1383" y="879"/>
                    <a:pt x="1385" y="864"/>
                    <a:pt x="1389" y="845"/>
                  </a:cubicBezTo>
                  <a:cubicBezTo>
                    <a:pt x="1392" y="826"/>
                    <a:pt x="1396" y="809"/>
                    <a:pt x="1400" y="794"/>
                  </a:cubicBezTo>
                  <a:cubicBezTo>
                    <a:pt x="1458" y="571"/>
                    <a:pt x="1458" y="571"/>
                    <a:pt x="1458" y="571"/>
                  </a:cubicBezTo>
                  <a:cubicBezTo>
                    <a:pt x="1463" y="550"/>
                    <a:pt x="1467" y="529"/>
                    <a:pt x="1470" y="507"/>
                  </a:cubicBezTo>
                  <a:cubicBezTo>
                    <a:pt x="1472" y="486"/>
                    <a:pt x="1473" y="471"/>
                    <a:pt x="1473" y="463"/>
                  </a:cubicBezTo>
                  <a:cubicBezTo>
                    <a:pt x="1473" y="421"/>
                    <a:pt x="1461" y="388"/>
                    <a:pt x="1437" y="362"/>
                  </a:cubicBezTo>
                  <a:cubicBezTo>
                    <a:pt x="1412" y="336"/>
                    <a:pt x="1378" y="323"/>
                    <a:pt x="1335" y="323"/>
                  </a:cubicBezTo>
                  <a:cubicBezTo>
                    <a:pt x="1289" y="323"/>
                    <a:pt x="1239" y="333"/>
                    <a:pt x="1203" y="353"/>
                  </a:cubicBezTo>
                  <a:cubicBezTo>
                    <a:pt x="1167" y="372"/>
                    <a:pt x="1120" y="399"/>
                    <a:pt x="1070" y="443"/>
                  </a:cubicBezTo>
                  <a:cubicBezTo>
                    <a:pt x="1069" y="408"/>
                    <a:pt x="1061" y="381"/>
                    <a:pt x="1046" y="361"/>
                  </a:cubicBezTo>
                  <a:cubicBezTo>
                    <a:pt x="1030" y="341"/>
                    <a:pt x="1004" y="331"/>
                    <a:pt x="968" y="331"/>
                  </a:cubicBezTo>
                  <a:cubicBezTo>
                    <a:pt x="949" y="331"/>
                    <a:pt x="925" y="335"/>
                    <a:pt x="898" y="343"/>
                  </a:cubicBezTo>
                  <a:cubicBezTo>
                    <a:pt x="878" y="348"/>
                    <a:pt x="855" y="357"/>
                    <a:pt x="831" y="367"/>
                  </a:cubicBezTo>
                  <a:cubicBezTo>
                    <a:pt x="821" y="414"/>
                    <a:pt x="821" y="414"/>
                    <a:pt x="821" y="414"/>
                  </a:cubicBezTo>
                  <a:cubicBezTo>
                    <a:pt x="835" y="411"/>
                    <a:pt x="848" y="409"/>
                    <a:pt x="857" y="409"/>
                  </a:cubicBezTo>
                  <a:cubicBezTo>
                    <a:pt x="883" y="409"/>
                    <a:pt x="900" y="414"/>
                    <a:pt x="909" y="423"/>
                  </a:cubicBezTo>
                  <a:cubicBezTo>
                    <a:pt x="918" y="431"/>
                    <a:pt x="922" y="449"/>
                    <a:pt x="922" y="475"/>
                  </a:cubicBezTo>
                  <a:cubicBezTo>
                    <a:pt x="922" y="488"/>
                    <a:pt x="920" y="505"/>
                    <a:pt x="916" y="526"/>
                  </a:cubicBezTo>
                  <a:cubicBezTo>
                    <a:pt x="911" y="547"/>
                    <a:pt x="908" y="563"/>
                    <a:pt x="906" y="574"/>
                  </a:cubicBezTo>
                  <a:cubicBezTo>
                    <a:pt x="804" y="1024"/>
                    <a:pt x="804" y="1024"/>
                    <a:pt x="804" y="1024"/>
                  </a:cubicBezTo>
                  <a:cubicBezTo>
                    <a:pt x="941" y="1024"/>
                    <a:pt x="941" y="1024"/>
                    <a:pt x="941" y="1024"/>
                  </a:cubicBezTo>
                  <a:cubicBezTo>
                    <a:pt x="1058" y="514"/>
                    <a:pt x="1058" y="514"/>
                    <a:pt x="1058" y="514"/>
                  </a:cubicBezTo>
                  <a:cubicBezTo>
                    <a:pt x="1088" y="479"/>
                    <a:pt x="1120" y="452"/>
                    <a:pt x="1154" y="434"/>
                  </a:cubicBezTo>
                  <a:cubicBezTo>
                    <a:pt x="1188" y="415"/>
                    <a:pt x="1219" y="406"/>
                    <a:pt x="1247" y="406"/>
                  </a:cubicBezTo>
                  <a:cubicBezTo>
                    <a:pt x="1275" y="406"/>
                    <a:pt x="1296" y="415"/>
                    <a:pt x="1311" y="433"/>
                  </a:cubicBezTo>
                  <a:cubicBezTo>
                    <a:pt x="1325" y="451"/>
                    <a:pt x="1332" y="476"/>
                    <a:pt x="1332" y="507"/>
                  </a:cubicBezTo>
                  <a:cubicBezTo>
                    <a:pt x="1332" y="516"/>
                    <a:pt x="1331" y="529"/>
                    <a:pt x="1328" y="546"/>
                  </a:cubicBezTo>
                  <a:cubicBezTo>
                    <a:pt x="1325" y="562"/>
                    <a:pt x="1321" y="580"/>
                    <a:pt x="1316" y="600"/>
                  </a:cubicBezTo>
                  <a:cubicBezTo>
                    <a:pt x="1249" y="859"/>
                    <a:pt x="1249" y="859"/>
                    <a:pt x="1249" y="859"/>
                  </a:cubicBezTo>
                  <a:cubicBezTo>
                    <a:pt x="1245" y="876"/>
                    <a:pt x="1242" y="890"/>
                    <a:pt x="1240" y="902"/>
                  </a:cubicBezTo>
                  <a:cubicBezTo>
                    <a:pt x="1238" y="915"/>
                    <a:pt x="1237" y="926"/>
                    <a:pt x="1237" y="936"/>
                  </a:cubicBezTo>
                  <a:cubicBezTo>
                    <a:pt x="1237" y="964"/>
                    <a:pt x="1246" y="988"/>
                    <a:pt x="1265" y="1007"/>
                  </a:cubicBezTo>
                  <a:cubicBezTo>
                    <a:pt x="1283" y="1027"/>
                    <a:pt x="1310" y="1036"/>
                    <a:pt x="1346" y="1036"/>
                  </a:cubicBezTo>
                  <a:cubicBezTo>
                    <a:pt x="1370" y="1036"/>
                    <a:pt x="1393" y="1032"/>
                    <a:pt x="1415" y="1025"/>
                  </a:cubicBezTo>
                  <a:cubicBezTo>
                    <a:pt x="1427" y="1021"/>
                    <a:pt x="1441" y="1016"/>
                    <a:pt x="1458" y="1009"/>
                  </a:cubicBezTo>
                  <a:lnTo>
                    <a:pt x="1469" y="957"/>
                  </a:lnTo>
                  <a:close/>
                  <a:moveTo>
                    <a:pt x="655" y="954"/>
                  </a:moveTo>
                  <a:cubicBezTo>
                    <a:pt x="651" y="955"/>
                    <a:pt x="646" y="956"/>
                    <a:pt x="641" y="957"/>
                  </a:cubicBezTo>
                  <a:cubicBezTo>
                    <a:pt x="622" y="960"/>
                    <a:pt x="607" y="962"/>
                    <a:pt x="596" y="962"/>
                  </a:cubicBezTo>
                  <a:cubicBezTo>
                    <a:pt x="573" y="962"/>
                    <a:pt x="551" y="955"/>
                    <a:pt x="532" y="940"/>
                  </a:cubicBezTo>
                  <a:cubicBezTo>
                    <a:pt x="512" y="925"/>
                    <a:pt x="494" y="901"/>
                    <a:pt x="477" y="866"/>
                  </a:cubicBezTo>
                  <a:cubicBezTo>
                    <a:pt x="465" y="838"/>
                    <a:pt x="449" y="803"/>
                    <a:pt x="431" y="759"/>
                  </a:cubicBezTo>
                  <a:cubicBezTo>
                    <a:pt x="414" y="715"/>
                    <a:pt x="392" y="659"/>
                    <a:pt x="366" y="590"/>
                  </a:cubicBezTo>
                  <a:cubicBezTo>
                    <a:pt x="397" y="560"/>
                    <a:pt x="426" y="535"/>
                    <a:pt x="452" y="514"/>
                  </a:cubicBezTo>
                  <a:cubicBezTo>
                    <a:pt x="467" y="502"/>
                    <a:pt x="481" y="492"/>
                    <a:pt x="495" y="482"/>
                  </a:cubicBezTo>
                  <a:cubicBezTo>
                    <a:pt x="504" y="476"/>
                    <a:pt x="515" y="469"/>
                    <a:pt x="530" y="461"/>
                  </a:cubicBezTo>
                  <a:cubicBezTo>
                    <a:pt x="541" y="454"/>
                    <a:pt x="553" y="452"/>
                    <a:pt x="564" y="452"/>
                  </a:cubicBezTo>
                  <a:cubicBezTo>
                    <a:pt x="564" y="452"/>
                    <a:pt x="564" y="452"/>
                    <a:pt x="564" y="452"/>
                  </a:cubicBezTo>
                  <a:cubicBezTo>
                    <a:pt x="686" y="452"/>
                    <a:pt x="686" y="452"/>
                    <a:pt x="686" y="452"/>
                  </a:cubicBezTo>
                  <a:cubicBezTo>
                    <a:pt x="698" y="437"/>
                    <a:pt x="703" y="420"/>
                    <a:pt x="703" y="403"/>
                  </a:cubicBezTo>
                  <a:cubicBezTo>
                    <a:pt x="703" y="380"/>
                    <a:pt x="696" y="362"/>
                    <a:pt x="682" y="349"/>
                  </a:cubicBezTo>
                  <a:cubicBezTo>
                    <a:pt x="668" y="336"/>
                    <a:pt x="650" y="330"/>
                    <a:pt x="626" y="330"/>
                  </a:cubicBezTo>
                  <a:cubicBezTo>
                    <a:pt x="605" y="330"/>
                    <a:pt x="582" y="335"/>
                    <a:pt x="563" y="347"/>
                  </a:cubicBezTo>
                  <a:cubicBezTo>
                    <a:pt x="544" y="358"/>
                    <a:pt x="518" y="379"/>
                    <a:pt x="486" y="409"/>
                  </a:cubicBezTo>
                  <a:cubicBezTo>
                    <a:pt x="440" y="452"/>
                    <a:pt x="396" y="495"/>
                    <a:pt x="354" y="536"/>
                  </a:cubicBezTo>
                  <a:cubicBezTo>
                    <a:pt x="312" y="577"/>
                    <a:pt x="268" y="623"/>
                    <a:pt x="217" y="680"/>
                  </a:cubicBezTo>
                  <a:cubicBezTo>
                    <a:pt x="214" y="680"/>
                    <a:pt x="214" y="680"/>
                    <a:pt x="214" y="680"/>
                  </a:cubicBezTo>
                  <a:cubicBezTo>
                    <a:pt x="370" y="10"/>
                    <a:pt x="370" y="10"/>
                    <a:pt x="370" y="1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103" y="43"/>
                    <a:pt x="117" y="45"/>
                    <a:pt x="132" y="46"/>
                  </a:cubicBezTo>
                  <a:cubicBezTo>
                    <a:pt x="147" y="48"/>
                    <a:pt x="159" y="50"/>
                    <a:pt x="168" y="55"/>
                  </a:cubicBezTo>
                  <a:cubicBezTo>
                    <a:pt x="178" y="59"/>
                    <a:pt x="186" y="66"/>
                    <a:pt x="192" y="75"/>
                  </a:cubicBezTo>
                  <a:cubicBezTo>
                    <a:pt x="197" y="84"/>
                    <a:pt x="200" y="97"/>
                    <a:pt x="200" y="114"/>
                  </a:cubicBezTo>
                  <a:cubicBezTo>
                    <a:pt x="200" y="122"/>
                    <a:pt x="0" y="1024"/>
                    <a:pt x="0" y="1024"/>
                  </a:cubicBezTo>
                  <a:cubicBezTo>
                    <a:pt x="139" y="1024"/>
                    <a:pt x="139" y="1024"/>
                    <a:pt x="139" y="1024"/>
                  </a:cubicBezTo>
                  <a:cubicBezTo>
                    <a:pt x="198" y="755"/>
                    <a:pt x="198" y="755"/>
                    <a:pt x="198" y="755"/>
                  </a:cubicBezTo>
                  <a:cubicBezTo>
                    <a:pt x="269" y="692"/>
                    <a:pt x="269" y="692"/>
                    <a:pt x="269" y="692"/>
                  </a:cubicBezTo>
                  <a:cubicBezTo>
                    <a:pt x="283" y="728"/>
                    <a:pt x="298" y="766"/>
                    <a:pt x="312" y="806"/>
                  </a:cubicBezTo>
                  <a:cubicBezTo>
                    <a:pt x="326" y="846"/>
                    <a:pt x="343" y="887"/>
                    <a:pt x="362" y="928"/>
                  </a:cubicBezTo>
                  <a:cubicBezTo>
                    <a:pt x="381" y="971"/>
                    <a:pt x="400" y="1001"/>
                    <a:pt x="421" y="1017"/>
                  </a:cubicBezTo>
                  <a:cubicBezTo>
                    <a:pt x="442" y="1033"/>
                    <a:pt x="474" y="1036"/>
                    <a:pt x="503" y="1036"/>
                  </a:cubicBezTo>
                  <a:cubicBezTo>
                    <a:pt x="528" y="1036"/>
                    <a:pt x="552" y="1033"/>
                    <a:pt x="576" y="1027"/>
                  </a:cubicBezTo>
                  <a:cubicBezTo>
                    <a:pt x="594" y="1023"/>
                    <a:pt x="616" y="1015"/>
                    <a:pt x="644" y="1005"/>
                  </a:cubicBezTo>
                  <a:lnTo>
                    <a:pt x="655" y="954"/>
                  </a:lnTo>
                  <a:close/>
                </a:path>
              </a:pathLst>
            </a:custGeom>
            <a:solidFill>
              <a:srgbClr val="20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gray">
            <a:xfrm>
              <a:off x="7004" y="0"/>
              <a:ext cx="257" cy="1083"/>
            </a:xfrm>
            <a:custGeom>
              <a:avLst/>
              <a:gdLst>
                <a:gd name="T0" fmla="*/ 609 w 1286"/>
                <a:gd name="T1" fmla="*/ 2527 h 5414"/>
                <a:gd name="T2" fmla="*/ 474 w 1286"/>
                <a:gd name="T3" fmla="*/ 3222 h 5414"/>
                <a:gd name="T4" fmla="*/ 430 w 1286"/>
                <a:gd name="T5" fmla="*/ 3204 h 5414"/>
                <a:gd name="T6" fmla="*/ 552 w 1286"/>
                <a:gd name="T7" fmla="*/ 2576 h 5414"/>
                <a:gd name="T8" fmla="*/ 552 w 1286"/>
                <a:gd name="T9" fmla="*/ 2576 h 5414"/>
                <a:gd name="T10" fmla="*/ 609 w 1286"/>
                <a:gd name="T11" fmla="*/ 2527 h 5414"/>
                <a:gd name="T12" fmla="*/ 1204 w 1286"/>
                <a:gd name="T13" fmla="*/ 1805 h 5414"/>
                <a:gd name="T14" fmla="*/ 1279 w 1286"/>
                <a:gd name="T15" fmla="*/ 1779 h 5414"/>
                <a:gd name="T16" fmla="*/ 1116 w 1286"/>
                <a:gd name="T17" fmla="*/ 1779 h 5414"/>
                <a:gd name="T18" fmla="*/ 1286 w 1286"/>
                <a:gd name="T19" fmla="*/ 1853 h 5414"/>
                <a:gd name="T20" fmla="*/ 1204 w 1286"/>
                <a:gd name="T21" fmla="*/ 1805 h 5414"/>
                <a:gd name="T22" fmla="*/ 1051 w 1286"/>
                <a:gd name="T23" fmla="*/ 0 h 5414"/>
                <a:gd name="T24" fmla="*/ 721 w 1286"/>
                <a:gd name="T25" fmla="*/ 1706 h 5414"/>
                <a:gd name="T26" fmla="*/ 773 w 1286"/>
                <a:gd name="T27" fmla="*/ 1686 h 5414"/>
                <a:gd name="T28" fmla="*/ 1099 w 1286"/>
                <a:gd name="T29" fmla="*/ 0 h 5414"/>
                <a:gd name="T30" fmla="*/ 1051 w 1286"/>
                <a:gd name="T31" fmla="*/ 0 h 5414"/>
                <a:gd name="T32" fmla="*/ 754 w 1286"/>
                <a:gd name="T33" fmla="*/ 1782 h 5414"/>
                <a:gd name="T34" fmla="*/ 625 w 1286"/>
                <a:gd name="T35" fmla="*/ 2444 h 5414"/>
                <a:gd name="T36" fmla="*/ 575 w 1286"/>
                <a:gd name="T37" fmla="*/ 2459 h 5414"/>
                <a:gd name="T38" fmla="*/ 700 w 1286"/>
                <a:gd name="T39" fmla="*/ 1815 h 5414"/>
                <a:gd name="T40" fmla="*/ 700 w 1286"/>
                <a:gd name="T41" fmla="*/ 1815 h 5414"/>
                <a:gd name="T42" fmla="*/ 700 w 1286"/>
                <a:gd name="T43" fmla="*/ 1814 h 5414"/>
                <a:gd name="T44" fmla="*/ 702 w 1286"/>
                <a:gd name="T45" fmla="*/ 1804 h 5414"/>
                <a:gd name="T46" fmla="*/ 754 w 1286"/>
                <a:gd name="T47" fmla="*/ 1782 h 5414"/>
                <a:gd name="T48" fmla="*/ 0 w 1286"/>
                <a:gd name="T49" fmla="*/ 5414 h 5414"/>
                <a:gd name="T50" fmla="*/ 416 w 1286"/>
                <a:gd name="T51" fmla="*/ 3277 h 5414"/>
                <a:gd name="T52" fmla="*/ 462 w 1286"/>
                <a:gd name="T53" fmla="*/ 3285 h 5414"/>
                <a:gd name="T54" fmla="*/ 48 w 1286"/>
                <a:gd name="T55" fmla="*/ 5414 h 5414"/>
                <a:gd name="T56" fmla="*/ 0 w 1286"/>
                <a:gd name="T57" fmla="*/ 5414 h 5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6" h="5414">
                  <a:moveTo>
                    <a:pt x="609" y="2527"/>
                  </a:moveTo>
                  <a:cubicBezTo>
                    <a:pt x="474" y="3222"/>
                    <a:pt x="474" y="3222"/>
                    <a:pt x="474" y="3222"/>
                  </a:cubicBezTo>
                  <a:cubicBezTo>
                    <a:pt x="459" y="3217"/>
                    <a:pt x="444" y="3211"/>
                    <a:pt x="430" y="3204"/>
                  </a:cubicBezTo>
                  <a:cubicBezTo>
                    <a:pt x="552" y="2576"/>
                    <a:pt x="552" y="2576"/>
                    <a:pt x="552" y="2576"/>
                  </a:cubicBezTo>
                  <a:cubicBezTo>
                    <a:pt x="552" y="2576"/>
                    <a:pt x="552" y="2576"/>
                    <a:pt x="552" y="2576"/>
                  </a:cubicBezTo>
                  <a:cubicBezTo>
                    <a:pt x="552" y="2559"/>
                    <a:pt x="574" y="2543"/>
                    <a:pt x="609" y="2527"/>
                  </a:cubicBezTo>
                  <a:close/>
                  <a:moveTo>
                    <a:pt x="1204" y="1805"/>
                  </a:moveTo>
                  <a:cubicBezTo>
                    <a:pt x="1279" y="1779"/>
                    <a:pt x="1279" y="1779"/>
                    <a:pt x="1279" y="1779"/>
                  </a:cubicBezTo>
                  <a:cubicBezTo>
                    <a:pt x="1116" y="1779"/>
                    <a:pt x="1116" y="1779"/>
                    <a:pt x="1116" y="1779"/>
                  </a:cubicBezTo>
                  <a:cubicBezTo>
                    <a:pt x="1213" y="1872"/>
                    <a:pt x="1286" y="1853"/>
                    <a:pt x="1286" y="1853"/>
                  </a:cubicBezTo>
                  <a:lnTo>
                    <a:pt x="1204" y="1805"/>
                  </a:lnTo>
                  <a:close/>
                  <a:moveTo>
                    <a:pt x="1051" y="0"/>
                  </a:moveTo>
                  <a:cubicBezTo>
                    <a:pt x="721" y="1706"/>
                    <a:pt x="721" y="1706"/>
                    <a:pt x="721" y="1706"/>
                  </a:cubicBezTo>
                  <a:cubicBezTo>
                    <a:pt x="737" y="1698"/>
                    <a:pt x="754" y="1692"/>
                    <a:pt x="773" y="1686"/>
                  </a:cubicBezTo>
                  <a:cubicBezTo>
                    <a:pt x="1099" y="0"/>
                    <a:pt x="1099" y="0"/>
                    <a:pt x="1099" y="0"/>
                  </a:cubicBezTo>
                  <a:lnTo>
                    <a:pt x="1051" y="0"/>
                  </a:lnTo>
                  <a:close/>
                  <a:moveTo>
                    <a:pt x="754" y="1782"/>
                  </a:moveTo>
                  <a:cubicBezTo>
                    <a:pt x="625" y="2444"/>
                    <a:pt x="625" y="2444"/>
                    <a:pt x="625" y="2444"/>
                  </a:cubicBezTo>
                  <a:cubicBezTo>
                    <a:pt x="608" y="2449"/>
                    <a:pt x="591" y="2454"/>
                    <a:pt x="575" y="2459"/>
                  </a:cubicBezTo>
                  <a:cubicBezTo>
                    <a:pt x="700" y="1815"/>
                    <a:pt x="700" y="1815"/>
                    <a:pt x="700" y="1815"/>
                  </a:cubicBezTo>
                  <a:cubicBezTo>
                    <a:pt x="700" y="1815"/>
                    <a:pt x="700" y="1815"/>
                    <a:pt x="700" y="1815"/>
                  </a:cubicBezTo>
                  <a:cubicBezTo>
                    <a:pt x="700" y="1815"/>
                    <a:pt x="700" y="1815"/>
                    <a:pt x="700" y="1814"/>
                  </a:cubicBezTo>
                  <a:cubicBezTo>
                    <a:pt x="702" y="1804"/>
                    <a:pt x="702" y="1804"/>
                    <a:pt x="702" y="1804"/>
                  </a:cubicBezTo>
                  <a:cubicBezTo>
                    <a:pt x="707" y="1792"/>
                    <a:pt x="721" y="1786"/>
                    <a:pt x="754" y="1782"/>
                  </a:cubicBezTo>
                  <a:close/>
                  <a:moveTo>
                    <a:pt x="0" y="5414"/>
                  </a:moveTo>
                  <a:cubicBezTo>
                    <a:pt x="416" y="3277"/>
                    <a:pt x="416" y="3277"/>
                    <a:pt x="416" y="3277"/>
                  </a:cubicBezTo>
                  <a:cubicBezTo>
                    <a:pt x="431" y="3281"/>
                    <a:pt x="447" y="3283"/>
                    <a:pt x="462" y="3285"/>
                  </a:cubicBezTo>
                  <a:cubicBezTo>
                    <a:pt x="48" y="5414"/>
                    <a:pt x="48" y="5414"/>
                    <a:pt x="48" y="5414"/>
                  </a:cubicBezTo>
                  <a:lnTo>
                    <a:pt x="0" y="5414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1" name="Freeform 15"/>
            <p:cNvSpPr>
              <a:spLocks/>
            </p:cNvSpPr>
            <p:nvPr userDrawn="1"/>
          </p:nvSpPr>
          <p:spPr bwMode="gray">
            <a:xfrm>
              <a:off x="984" y="341"/>
              <a:ext cx="60" cy="285"/>
            </a:xfrm>
            <a:custGeom>
              <a:avLst/>
              <a:gdLst>
                <a:gd name="T0" fmla="*/ 56 w 60"/>
                <a:gd name="T1" fmla="*/ 0 h 285"/>
                <a:gd name="T2" fmla="*/ 0 w 60"/>
                <a:gd name="T3" fmla="*/ 285 h 285"/>
                <a:gd name="T4" fmla="*/ 4 w 60"/>
                <a:gd name="T5" fmla="*/ 285 h 285"/>
                <a:gd name="T6" fmla="*/ 60 w 60"/>
                <a:gd name="T7" fmla="*/ 0 h 285"/>
                <a:gd name="T8" fmla="*/ 56 w 60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85">
                  <a:moveTo>
                    <a:pt x="56" y="0"/>
                  </a:moveTo>
                  <a:lnTo>
                    <a:pt x="0" y="285"/>
                  </a:lnTo>
                  <a:lnTo>
                    <a:pt x="4" y="285"/>
                  </a:lnTo>
                  <a:lnTo>
                    <a:pt x="6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</p:spTree>
    <p:extLst>
      <p:ext uri="{BB962C8B-B14F-4D97-AF65-F5344CB8AC3E}">
        <p14:creationId xmlns:p14="http://schemas.microsoft.com/office/powerpoint/2010/main" val="1126499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2"/>
          <p:cNvGrpSpPr>
            <a:grpSpLocks noChangeAspect="1"/>
          </p:cNvGrpSpPr>
          <p:nvPr userDrawn="1"/>
        </p:nvGrpSpPr>
        <p:grpSpPr bwMode="gray">
          <a:xfrm>
            <a:off x="1171575" y="0"/>
            <a:ext cx="7473553" cy="6858000"/>
            <a:chOff x="984" y="0"/>
            <a:chExt cx="6277" cy="4320"/>
          </a:xfrm>
        </p:grpSpPr>
        <p:sp>
          <p:nvSpPr>
            <p:cNvPr id="9" name="Freeform 13"/>
            <p:cNvSpPr>
              <a:spLocks/>
            </p:cNvSpPr>
            <p:nvPr userDrawn="1"/>
          </p:nvSpPr>
          <p:spPr bwMode="gray">
            <a:xfrm>
              <a:off x="6546" y="297"/>
              <a:ext cx="681" cy="361"/>
            </a:xfrm>
            <a:custGeom>
              <a:avLst/>
              <a:gdLst>
                <a:gd name="T0" fmla="*/ 2838 w 3402"/>
                <a:gd name="T1" fmla="*/ 1092 h 1805"/>
                <a:gd name="T2" fmla="*/ 2463 w 3402"/>
                <a:gd name="T3" fmla="*/ 1555 h 1805"/>
                <a:gd name="T4" fmla="*/ 2596 w 3402"/>
                <a:gd name="T5" fmla="*/ 1531 h 1805"/>
                <a:gd name="T6" fmla="*/ 2695 w 3402"/>
                <a:gd name="T7" fmla="*/ 1103 h 1805"/>
                <a:gd name="T8" fmla="*/ 3216 w 3402"/>
                <a:gd name="T9" fmla="*/ 178 h 1805"/>
                <a:gd name="T10" fmla="*/ 2986 w 3402"/>
                <a:gd name="T11" fmla="*/ 331 h 1805"/>
                <a:gd name="T12" fmla="*/ 2659 w 3402"/>
                <a:gd name="T13" fmla="*/ 958 h 1805"/>
                <a:gd name="T14" fmla="*/ 2593 w 3402"/>
                <a:gd name="T15" fmla="*/ 845 h 1805"/>
                <a:gd name="T16" fmla="*/ 2674 w 3402"/>
                <a:gd name="T17" fmla="*/ 507 h 1805"/>
                <a:gd name="T18" fmla="*/ 2543 w 3402"/>
                <a:gd name="T19" fmla="*/ 323 h 1805"/>
                <a:gd name="T20" fmla="*/ 2230 w 3402"/>
                <a:gd name="T21" fmla="*/ 359 h 1805"/>
                <a:gd name="T22" fmla="*/ 1866 w 3402"/>
                <a:gd name="T23" fmla="*/ 443 h 1805"/>
                <a:gd name="T24" fmla="*/ 1694 w 3402"/>
                <a:gd name="T25" fmla="*/ 343 h 1805"/>
                <a:gd name="T26" fmla="*/ 1617 w 3402"/>
                <a:gd name="T27" fmla="*/ 414 h 1805"/>
                <a:gd name="T28" fmla="*/ 1719 w 3402"/>
                <a:gd name="T29" fmla="*/ 475 h 1805"/>
                <a:gd name="T30" fmla="*/ 1601 w 3402"/>
                <a:gd name="T31" fmla="*/ 1024 h 1805"/>
                <a:gd name="T32" fmla="*/ 1962 w 3402"/>
                <a:gd name="T33" fmla="*/ 426 h 1805"/>
                <a:gd name="T34" fmla="*/ 2133 w 3402"/>
                <a:gd name="T35" fmla="*/ 502 h 1805"/>
                <a:gd name="T36" fmla="*/ 2016 w 3402"/>
                <a:gd name="T37" fmla="*/ 1024 h 1805"/>
                <a:gd name="T38" fmla="*/ 2368 w 3402"/>
                <a:gd name="T39" fmla="*/ 428 h 1805"/>
                <a:gd name="T40" fmla="*/ 2538 w 3402"/>
                <a:gd name="T41" fmla="*/ 507 h 1805"/>
                <a:gd name="T42" fmla="*/ 2455 w 3402"/>
                <a:gd name="T43" fmla="*/ 859 h 1805"/>
                <a:gd name="T44" fmla="*/ 2471 w 3402"/>
                <a:gd name="T45" fmla="*/ 1007 h 1805"/>
                <a:gd name="T46" fmla="*/ 2652 w 3402"/>
                <a:gd name="T47" fmla="*/ 1017 h 1805"/>
                <a:gd name="T48" fmla="*/ 1456 w 3402"/>
                <a:gd name="T49" fmla="*/ 958 h 1805"/>
                <a:gd name="T50" fmla="*/ 1389 w 3402"/>
                <a:gd name="T51" fmla="*/ 845 h 1805"/>
                <a:gd name="T52" fmla="*/ 1470 w 3402"/>
                <a:gd name="T53" fmla="*/ 507 h 1805"/>
                <a:gd name="T54" fmla="*/ 1335 w 3402"/>
                <a:gd name="T55" fmla="*/ 323 h 1805"/>
                <a:gd name="T56" fmla="*/ 1046 w 3402"/>
                <a:gd name="T57" fmla="*/ 361 h 1805"/>
                <a:gd name="T58" fmla="*/ 831 w 3402"/>
                <a:gd name="T59" fmla="*/ 367 h 1805"/>
                <a:gd name="T60" fmla="*/ 909 w 3402"/>
                <a:gd name="T61" fmla="*/ 423 h 1805"/>
                <a:gd name="T62" fmla="*/ 906 w 3402"/>
                <a:gd name="T63" fmla="*/ 574 h 1805"/>
                <a:gd name="T64" fmla="*/ 1058 w 3402"/>
                <a:gd name="T65" fmla="*/ 514 h 1805"/>
                <a:gd name="T66" fmla="*/ 1311 w 3402"/>
                <a:gd name="T67" fmla="*/ 433 h 1805"/>
                <a:gd name="T68" fmla="*/ 1316 w 3402"/>
                <a:gd name="T69" fmla="*/ 600 h 1805"/>
                <a:gd name="T70" fmla="*/ 1237 w 3402"/>
                <a:gd name="T71" fmla="*/ 936 h 1805"/>
                <a:gd name="T72" fmla="*/ 1415 w 3402"/>
                <a:gd name="T73" fmla="*/ 1025 h 1805"/>
                <a:gd name="T74" fmla="*/ 655 w 3402"/>
                <a:gd name="T75" fmla="*/ 954 h 1805"/>
                <a:gd name="T76" fmla="*/ 532 w 3402"/>
                <a:gd name="T77" fmla="*/ 940 h 1805"/>
                <a:gd name="T78" fmla="*/ 366 w 3402"/>
                <a:gd name="T79" fmla="*/ 590 h 1805"/>
                <a:gd name="T80" fmla="*/ 530 w 3402"/>
                <a:gd name="T81" fmla="*/ 461 h 1805"/>
                <a:gd name="T82" fmla="*/ 686 w 3402"/>
                <a:gd name="T83" fmla="*/ 452 h 1805"/>
                <a:gd name="T84" fmla="*/ 626 w 3402"/>
                <a:gd name="T85" fmla="*/ 330 h 1805"/>
                <a:gd name="T86" fmla="*/ 354 w 3402"/>
                <a:gd name="T87" fmla="*/ 536 h 1805"/>
                <a:gd name="T88" fmla="*/ 370 w 3402"/>
                <a:gd name="T89" fmla="*/ 10 h 1805"/>
                <a:gd name="T90" fmla="*/ 88 w 3402"/>
                <a:gd name="T91" fmla="*/ 41 h 1805"/>
                <a:gd name="T92" fmla="*/ 192 w 3402"/>
                <a:gd name="T93" fmla="*/ 75 h 1805"/>
                <a:gd name="T94" fmla="*/ 139 w 3402"/>
                <a:gd name="T95" fmla="*/ 1024 h 1805"/>
                <a:gd name="T96" fmla="*/ 312 w 3402"/>
                <a:gd name="T97" fmla="*/ 806 h 1805"/>
                <a:gd name="T98" fmla="*/ 503 w 3402"/>
                <a:gd name="T99" fmla="*/ 1036 h 1805"/>
                <a:gd name="T100" fmla="*/ 655 w 3402"/>
                <a:gd name="T101" fmla="*/ 95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02" h="1805">
                  <a:moveTo>
                    <a:pt x="3156" y="407"/>
                  </a:moveTo>
                  <a:cubicBezTo>
                    <a:pt x="3260" y="450"/>
                    <a:pt x="3372" y="518"/>
                    <a:pt x="3372" y="647"/>
                  </a:cubicBezTo>
                  <a:cubicBezTo>
                    <a:pt x="3372" y="964"/>
                    <a:pt x="2838" y="1007"/>
                    <a:pt x="2838" y="1092"/>
                  </a:cubicBezTo>
                  <a:cubicBezTo>
                    <a:pt x="2838" y="1180"/>
                    <a:pt x="3241" y="1219"/>
                    <a:pt x="3241" y="1477"/>
                  </a:cubicBezTo>
                  <a:cubicBezTo>
                    <a:pt x="3241" y="1682"/>
                    <a:pt x="3033" y="1805"/>
                    <a:pt x="2810" y="1805"/>
                  </a:cubicBezTo>
                  <a:cubicBezTo>
                    <a:pt x="2641" y="1805"/>
                    <a:pt x="2463" y="1722"/>
                    <a:pt x="2463" y="1555"/>
                  </a:cubicBezTo>
                  <a:cubicBezTo>
                    <a:pt x="2463" y="1394"/>
                    <a:pt x="2604" y="1317"/>
                    <a:pt x="2723" y="1317"/>
                  </a:cubicBezTo>
                  <a:cubicBezTo>
                    <a:pt x="2713" y="1362"/>
                    <a:pt x="2713" y="1362"/>
                    <a:pt x="2713" y="1362"/>
                  </a:cubicBezTo>
                  <a:cubicBezTo>
                    <a:pt x="2713" y="1362"/>
                    <a:pt x="2596" y="1390"/>
                    <a:pt x="2596" y="1531"/>
                  </a:cubicBezTo>
                  <a:cubicBezTo>
                    <a:pt x="2596" y="1659"/>
                    <a:pt x="2699" y="1751"/>
                    <a:pt x="2861" y="1751"/>
                  </a:cubicBezTo>
                  <a:cubicBezTo>
                    <a:pt x="3024" y="1751"/>
                    <a:pt x="3120" y="1637"/>
                    <a:pt x="3120" y="1540"/>
                  </a:cubicBezTo>
                  <a:cubicBezTo>
                    <a:pt x="3120" y="1301"/>
                    <a:pt x="2695" y="1268"/>
                    <a:pt x="2695" y="1103"/>
                  </a:cubicBezTo>
                  <a:cubicBezTo>
                    <a:pt x="2695" y="922"/>
                    <a:pt x="3238" y="992"/>
                    <a:pt x="3238" y="699"/>
                  </a:cubicBezTo>
                  <a:cubicBezTo>
                    <a:pt x="3238" y="479"/>
                    <a:pt x="2900" y="502"/>
                    <a:pt x="2900" y="333"/>
                  </a:cubicBezTo>
                  <a:cubicBezTo>
                    <a:pt x="2900" y="269"/>
                    <a:pt x="3030" y="178"/>
                    <a:pt x="3216" y="178"/>
                  </a:cubicBezTo>
                  <a:cubicBezTo>
                    <a:pt x="3310" y="178"/>
                    <a:pt x="3383" y="215"/>
                    <a:pt x="3402" y="295"/>
                  </a:cubicBezTo>
                  <a:cubicBezTo>
                    <a:pt x="3402" y="295"/>
                    <a:pt x="3210" y="295"/>
                    <a:pt x="3152" y="295"/>
                  </a:cubicBezTo>
                  <a:cubicBezTo>
                    <a:pt x="3016" y="295"/>
                    <a:pt x="2986" y="301"/>
                    <a:pt x="2986" y="331"/>
                  </a:cubicBezTo>
                  <a:cubicBezTo>
                    <a:pt x="2986" y="353"/>
                    <a:pt x="3068" y="371"/>
                    <a:pt x="3156" y="407"/>
                  </a:cubicBezTo>
                  <a:close/>
                  <a:moveTo>
                    <a:pt x="2666" y="957"/>
                  </a:moveTo>
                  <a:cubicBezTo>
                    <a:pt x="2664" y="958"/>
                    <a:pt x="2662" y="958"/>
                    <a:pt x="2659" y="958"/>
                  </a:cubicBezTo>
                  <a:cubicBezTo>
                    <a:pt x="2633" y="958"/>
                    <a:pt x="2615" y="953"/>
                    <a:pt x="2604" y="943"/>
                  </a:cubicBezTo>
                  <a:cubicBezTo>
                    <a:pt x="2593" y="934"/>
                    <a:pt x="2588" y="916"/>
                    <a:pt x="2588" y="890"/>
                  </a:cubicBezTo>
                  <a:cubicBezTo>
                    <a:pt x="2588" y="879"/>
                    <a:pt x="2590" y="864"/>
                    <a:pt x="2593" y="845"/>
                  </a:cubicBezTo>
                  <a:cubicBezTo>
                    <a:pt x="2597" y="826"/>
                    <a:pt x="2601" y="809"/>
                    <a:pt x="2605" y="794"/>
                  </a:cubicBezTo>
                  <a:cubicBezTo>
                    <a:pt x="2662" y="571"/>
                    <a:pt x="2662" y="571"/>
                    <a:pt x="2662" y="571"/>
                  </a:cubicBezTo>
                  <a:cubicBezTo>
                    <a:pt x="2668" y="550"/>
                    <a:pt x="2671" y="529"/>
                    <a:pt x="2674" y="507"/>
                  </a:cubicBezTo>
                  <a:cubicBezTo>
                    <a:pt x="2676" y="486"/>
                    <a:pt x="2678" y="471"/>
                    <a:pt x="2678" y="463"/>
                  </a:cubicBezTo>
                  <a:cubicBezTo>
                    <a:pt x="2678" y="421"/>
                    <a:pt x="2666" y="388"/>
                    <a:pt x="2643" y="362"/>
                  </a:cubicBezTo>
                  <a:cubicBezTo>
                    <a:pt x="2620" y="336"/>
                    <a:pt x="2586" y="323"/>
                    <a:pt x="2543" y="323"/>
                  </a:cubicBezTo>
                  <a:cubicBezTo>
                    <a:pt x="2493" y="323"/>
                    <a:pt x="2442" y="334"/>
                    <a:pt x="2404" y="355"/>
                  </a:cubicBezTo>
                  <a:cubicBezTo>
                    <a:pt x="2366" y="377"/>
                    <a:pt x="2321" y="403"/>
                    <a:pt x="2272" y="449"/>
                  </a:cubicBezTo>
                  <a:cubicBezTo>
                    <a:pt x="2269" y="413"/>
                    <a:pt x="2255" y="383"/>
                    <a:pt x="2230" y="359"/>
                  </a:cubicBezTo>
                  <a:cubicBezTo>
                    <a:pt x="2205" y="335"/>
                    <a:pt x="2172" y="323"/>
                    <a:pt x="2132" y="323"/>
                  </a:cubicBezTo>
                  <a:cubicBezTo>
                    <a:pt x="2084" y="323"/>
                    <a:pt x="2036" y="333"/>
                    <a:pt x="2002" y="351"/>
                  </a:cubicBezTo>
                  <a:cubicBezTo>
                    <a:pt x="1967" y="370"/>
                    <a:pt x="1918" y="398"/>
                    <a:pt x="1866" y="443"/>
                  </a:cubicBezTo>
                  <a:cubicBezTo>
                    <a:pt x="1865" y="409"/>
                    <a:pt x="1857" y="381"/>
                    <a:pt x="1842" y="361"/>
                  </a:cubicBezTo>
                  <a:cubicBezTo>
                    <a:pt x="1826" y="341"/>
                    <a:pt x="1801" y="331"/>
                    <a:pt x="1764" y="331"/>
                  </a:cubicBezTo>
                  <a:cubicBezTo>
                    <a:pt x="1744" y="331"/>
                    <a:pt x="1721" y="335"/>
                    <a:pt x="1694" y="343"/>
                  </a:cubicBezTo>
                  <a:cubicBezTo>
                    <a:pt x="1671" y="349"/>
                    <a:pt x="1646" y="359"/>
                    <a:pt x="1617" y="371"/>
                  </a:cubicBezTo>
                  <a:cubicBezTo>
                    <a:pt x="1608" y="417"/>
                    <a:pt x="1608" y="417"/>
                    <a:pt x="1608" y="417"/>
                  </a:cubicBezTo>
                  <a:cubicBezTo>
                    <a:pt x="1610" y="416"/>
                    <a:pt x="1613" y="415"/>
                    <a:pt x="1617" y="414"/>
                  </a:cubicBezTo>
                  <a:cubicBezTo>
                    <a:pt x="1632" y="411"/>
                    <a:pt x="1645" y="409"/>
                    <a:pt x="1655" y="409"/>
                  </a:cubicBezTo>
                  <a:cubicBezTo>
                    <a:pt x="1680" y="409"/>
                    <a:pt x="1697" y="413"/>
                    <a:pt x="1706" y="422"/>
                  </a:cubicBezTo>
                  <a:cubicBezTo>
                    <a:pt x="1715" y="430"/>
                    <a:pt x="1719" y="448"/>
                    <a:pt x="1719" y="475"/>
                  </a:cubicBezTo>
                  <a:cubicBezTo>
                    <a:pt x="1719" y="488"/>
                    <a:pt x="1717" y="503"/>
                    <a:pt x="1714" y="522"/>
                  </a:cubicBezTo>
                  <a:cubicBezTo>
                    <a:pt x="1710" y="540"/>
                    <a:pt x="1707" y="558"/>
                    <a:pt x="1703" y="574"/>
                  </a:cubicBezTo>
                  <a:cubicBezTo>
                    <a:pt x="1601" y="1024"/>
                    <a:pt x="1601" y="1024"/>
                    <a:pt x="1601" y="1024"/>
                  </a:cubicBezTo>
                  <a:cubicBezTo>
                    <a:pt x="1737" y="1024"/>
                    <a:pt x="1737" y="1024"/>
                    <a:pt x="1737" y="1024"/>
                  </a:cubicBezTo>
                  <a:cubicBezTo>
                    <a:pt x="1853" y="514"/>
                    <a:pt x="1853" y="514"/>
                    <a:pt x="1853" y="514"/>
                  </a:cubicBezTo>
                  <a:cubicBezTo>
                    <a:pt x="1894" y="468"/>
                    <a:pt x="1930" y="439"/>
                    <a:pt x="1962" y="426"/>
                  </a:cubicBezTo>
                  <a:cubicBezTo>
                    <a:pt x="1993" y="412"/>
                    <a:pt x="2021" y="406"/>
                    <a:pt x="2047" y="406"/>
                  </a:cubicBezTo>
                  <a:cubicBezTo>
                    <a:pt x="2075" y="406"/>
                    <a:pt x="2097" y="414"/>
                    <a:pt x="2111" y="432"/>
                  </a:cubicBezTo>
                  <a:cubicBezTo>
                    <a:pt x="2126" y="449"/>
                    <a:pt x="2133" y="472"/>
                    <a:pt x="2133" y="502"/>
                  </a:cubicBezTo>
                  <a:cubicBezTo>
                    <a:pt x="2133" y="508"/>
                    <a:pt x="2132" y="516"/>
                    <a:pt x="2130" y="528"/>
                  </a:cubicBezTo>
                  <a:cubicBezTo>
                    <a:pt x="2128" y="539"/>
                    <a:pt x="2126" y="550"/>
                    <a:pt x="2124" y="560"/>
                  </a:cubicBezTo>
                  <a:cubicBezTo>
                    <a:pt x="2016" y="1024"/>
                    <a:pt x="2016" y="1024"/>
                    <a:pt x="2016" y="1024"/>
                  </a:cubicBezTo>
                  <a:cubicBezTo>
                    <a:pt x="2150" y="1024"/>
                    <a:pt x="2150" y="1024"/>
                    <a:pt x="2150" y="1024"/>
                  </a:cubicBezTo>
                  <a:cubicBezTo>
                    <a:pt x="2269" y="509"/>
                    <a:pt x="2269" y="509"/>
                    <a:pt x="2269" y="509"/>
                  </a:cubicBezTo>
                  <a:cubicBezTo>
                    <a:pt x="2306" y="470"/>
                    <a:pt x="2339" y="442"/>
                    <a:pt x="2368" y="428"/>
                  </a:cubicBezTo>
                  <a:cubicBezTo>
                    <a:pt x="2397" y="413"/>
                    <a:pt x="2426" y="406"/>
                    <a:pt x="2457" y="406"/>
                  </a:cubicBezTo>
                  <a:cubicBezTo>
                    <a:pt x="2485" y="406"/>
                    <a:pt x="2506" y="415"/>
                    <a:pt x="2519" y="433"/>
                  </a:cubicBezTo>
                  <a:cubicBezTo>
                    <a:pt x="2532" y="451"/>
                    <a:pt x="2538" y="476"/>
                    <a:pt x="2538" y="507"/>
                  </a:cubicBezTo>
                  <a:cubicBezTo>
                    <a:pt x="2538" y="516"/>
                    <a:pt x="2537" y="529"/>
                    <a:pt x="2534" y="546"/>
                  </a:cubicBezTo>
                  <a:cubicBezTo>
                    <a:pt x="2531" y="562"/>
                    <a:pt x="2527" y="580"/>
                    <a:pt x="2522" y="600"/>
                  </a:cubicBezTo>
                  <a:cubicBezTo>
                    <a:pt x="2455" y="859"/>
                    <a:pt x="2455" y="859"/>
                    <a:pt x="2455" y="859"/>
                  </a:cubicBezTo>
                  <a:cubicBezTo>
                    <a:pt x="2451" y="876"/>
                    <a:pt x="2448" y="890"/>
                    <a:pt x="2446" y="902"/>
                  </a:cubicBezTo>
                  <a:cubicBezTo>
                    <a:pt x="2444" y="915"/>
                    <a:pt x="2443" y="926"/>
                    <a:pt x="2443" y="936"/>
                  </a:cubicBezTo>
                  <a:cubicBezTo>
                    <a:pt x="2443" y="964"/>
                    <a:pt x="2452" y="988"/>
                    <a:pt x="2471" y="1007"/>
                  </a:cubicBezTo>
                  <a:cubicBezTo>
                    <a:pt x="2489" y="1027"/>
                    <a:pt x="2516" y="1036"/>
                    <a:pt x="2552" y="1036"/>
                  </a:cubicBezTo>
                  <a:cubicBezTo>
                    <a:pt x="2570" y="1036"/>
                    <a:pt x="2599" y="1033"/>
                    <a:pt x="2624" y="1026"/>
                  </a:cubicBezTo>
                  <a:cubicBezTo>
                    <a:pt x="2632" y="1024"/>
                    <a:pt x="2642" y="1021"/>
                    <a:pt x="2652" y="1017"/>
                  </a:cubicBezTo>
                  <a:lnTo>
                    <a:pt x="2666" y="957"/>
                  </a:lnTo>
                  <a:close/>
                  <a:moveTo>
                    <a:pt x="1469" y="957"/>
                  </a:moveTo>
                  <a:cubicBezTo>
                    <a:pt x="1464" y="957"/>
                    <a:pt x="1459" y="958"/>
                    <a:pt x="1456" y="958"/>
                  </a:cubicBezTo>
                  <a:cubicBezTo>
                    <a:pt x="1430" y="958"/>
                    <a:pt x="1411" y="953"/>
                    <a:pt x="1400" y="943"/>
                  </a:cubicBezTo>
                  <a:cubicBezTo>
                    <a:pt x="1388" y="934"/>
                    <a:pt x="1383" y="916"/>
                    <a:pt x="1383" y="890"/>
                  </a:cubicBezTo>
                  <a:cubicBezTo>
                    <a:pt x="1383" y="879"/>
                    <a:pt x="1385" y="864"/>
                    <a:pt x="1389" y="845"/>
                  </a:cubicBezTo>
                  <a:cubicBezTo>
                    <a:pt x="1392" y="826"/>
                    <a:pt x="1396" y="809"/>
                    <a:pt x="1400" y="794"/>
                  </a:cubicBezTo>
                  <a:cubicBezTo>
                    <a:pt x="1458" y="571"/>
                    <a:pt x="1458" y="571"/>
                    <a:pt x="1458" y="571"/>
                  </a:cubicBezTo>
                  <a:cubicBezTo>
                    <a:pt x="1463" y="550"/>
                    <a:pt x="1467" y="529"/>
                    <a:pt x="1470" y="507"/>
                  </a:cubicBezTo>
                  <a:cubicBezTo>
                    <a:pt x="1472" y="486"/>
                    <a:pt x="1473" y="471"/>
                    <a:pt x="1473" y="463"/>
                  </a:cubicBezTo>
                  <a:cubicBezTo>
                    <a:pt x="1473" y="421"/>
                    <a:pt x="1461" y="388"/>
                    <a:pt x="1437" y="362"/>
                  </a:cubicBezTo>
                  <a:cubicBezTo>
                    <a:pt x="1412" y="336"/>
                    <a:pt x="1378" y="323"/>
                    <a:pt x="1335" y="323"/>
                  </a:cubicBezTo>
                  <a:cubicBezTo>
                    <a:pt x="1289" y="323"/>
                    <a:pt x="1239" y="333"/>
                    <a:pt x="1203" y="353"/>
                  </a:cubicBezTo>
                  <a:cubicBezTo>
                    <a:pt x="1167" y="372"/>
                    <a:pt x="1120" y="399"/>
                    <a:pt x="1070" y="443"/>
                  </a:cubicBezTo>
                  <a:cubicBezTo>
                    <a:pt x="1069" y="408"/>
                    <a:pt x="1061" y="381"/>
                    <a:pt x="1046" y="361"/>
                  </a:cubicBezTo>
                  <a:cubicBezTo>
                    <a:pt x="1030" y="341"/>
                    <a:pt x="1004" y="331"/>
                    <a:pt x="968" y="331"/>
                  </a:cubicBezTo>
                  <a:cubicBezTo>
                    <a:pt x="949" y="331"/>
                    <a:pt x="925" y="335"/>
                    <a:pt x="898" y="343"/>
                  </a:cubicBezTo>
                  <a:cubicBezTo>
                    <a:pt x="878" y="348"/>
                    <a:pt x="855" y="357"/>
                    <a:pt x="831" y="367"/>
                  </a:cubicBezTo>
                  <a:cubicBezTo>
                    <a:pt x="821" y="414"/>
                    <a:pt x="821" y="414"/>
                    <a:pt x="821" y="414"/>
                  </a:cubicBezTo>
                  <a:cubicBezTo>
                    <a:pt x="835" y="411"/>
                    <a:pt x="848" y="409"/>
                    <a:pt x="857" y="409"/>
                  </a:cubicBezTo>
                  <a:cubicBezTo>
                    <a:pt x="883" y="409"/>
                    <a:pt x="900" y="414"/>
                    <a:pt x="909" y="423"/>
                  </a:cubicBezTo>
                  <a:cubicBezTo>
                    <a:pt x="918" y="431"/>
                    <a:pt x="922" y="449"/>
                    <a:pt x="922" y="475"/>
                  </a:cubicBezTo>
                  <a:cubicBezTo>
                    <a:pt x="922" y="488"/>
                    <a:pt x="920" y="505"/>
                    <a:pt x="916" y="526"/>
                  </a:cubicBezTo>
                  <a:cubicBezTo>
                    <a:pt x="911" y="547"/>
                    <a:pt x="908" y="563"/>
                    <a:pt x="906" y="574"/>
                  </a:cubicBezTo>
                  <a:cubicBezTo>
                    <a:pt x="804" y="1024"/>
                    <a:pt x="804" y="1024"/>
                    <a:pt x="804" y="1024"/>
                  </a:cubicBezTo>
                  <a:cubicBezTo>
                    <a:pt x="941" y="1024"/>
                    <a:pt x="941" y="1024"/>
                    <a:pt x="941" y="1024"/>
                  </a:cubicBezTo>
                  <a:cubicBezTo>
                    <a:pt x="1058" y="514"/>
                    <a:pt x="1058" y="514"/>
                    <a:pt x="1058" y="514"/>
                  </a:cubicBezTo>
                  <a:cubicBezTo>
                    <a:pt x="1088" y="479"/>
                    <a:pt x="1120" y="452"/>
                    <a:pt x="1154" y="434"/>
                  </a:cubicBezTo>
                  <a:cubicBezTo>
                    <a:pt x="1188" y="415"/>
                    <a:pt x="1219" y="406"/>
                    <a:pt x="1247" y="406"/>
                  </a:cubicBezTo>
                  <a:cubicBezTo>
                    <a:pt x="1275" y="406"/>
                    <a:pt x="1296" y="415"/>
                    <a:pt x="1311" y="433"/>
                  </a:cubicBezTo>
                  <a:cubicBezTo>
                    <a:pt x="1325" y="451"/>
                    <a:pt x="1332" y="476"/>
                    <a:pt x="1332" y="507"/>
                  </a:cubicBezTo>
                  <a:cubicBezTo>
                    <a:pt x="1332" y="516"/>
                    <a:pt x="1331" y="529"/>
                    <a:pt x="1328" y="546"/>
                  </a:cubicBezTo>
                  <a:cubicBezTo>
                    <a:pt x="1325" y="562"/>
                    <a:pt x="1321" y="580"/>
                    <a:pt x="1316" y="600"/>
                  </a:cubicBezTo>
                  <a:cubicBezTo>
                    <a:pt x="1249" y="859"/>
                    <a:pt x="1249" y="859"/>
                    <a:pt x="1249" y="859"/>
                  </a:cubicBezTo>
                  <a:cubicBezTo>
                    <a:pt x="1245" y="876"/>
                    <a:pt x="1242" y="890"/>
                    <a:pt x="1240" y="902"/>
                  </a:cubicBezTo>
                  <a:cubicBezTo>
                    <a:pt x="1238" y="915"/>
                    <a:pt x="1237" y="926"/>
                    <a:pt x="1237" y="936"/>
                  </a:cubicBezTo>
                  <a:cubicBezTo>
                    <a:pt x="1237" y="964"/>
                    <a:pt x="1246" y="988"/>
                    <a:pt x="1265" y="1007"/>
                  </a:cubicBezTo>
                  <a:cubicBezTo>
                    <a:pt x="1283" y="1027"/>
                    <a:pt x="1310" y="1036"/>
                    <a:pt x="1346" y="1036"/>
                  </a:cubicBezTo>
                  <a:cubicBezTo>
                    <a:pt x="1370" y="1036"/>
                    <a:pt x="1393" y="1032"/>
                    <a:pt x="1415" y="1025"/>
                  </a:cubicBezTo>
                  <a:cubicBezTo>
                    <a:pt x="1427" y="1021"/>
                    <a:pt x="1441" y="1016"/>
                    <a:pt x="1458" y="1009"/>
                  </a:cubicBezTo>
                  <a:lnTo>
                    <a:pt x="1469" y="957"/>
                  </a:lnTo>
                  <a:close/>
                  <a:moveTo>
                    <a:pt x="655" y="954"/>
                  </a:moveTo>
                  <a:cubicBezTo>
                    <a:pt x="651" y="955"/>
                    <a:pt x="646" y="956"/>
                    <a:pt x="641" y="957"/>
                  </a:cubicBezTo>
                  <a:cubicBezTo>
                    <a:pt x="622" y="960"/>
                    <a:pt x="607" y="962"/>
                    <a:pt x="596" y="962"/>
                  </a:cubicBezTo>
                  <a:cubicBezTo>
                    <a:pt x="573" y="962"/>
                    <a:pt x="551" y="955"/>
                    <a:pt x="532" y="940"/>
                  </a:cubicBezTo>
                  <a:cubicBezTo>
                    <a:pt x="512" y="925"/>
                    <a:pt x="494" y="901"/>
                    <a:pt x="477" y="866"/>
                  </a:cubicBezTo>
                  <a:cubicBezTo>
                    <a:pt x="465" y="838"/>
                    <a:pt x="449" y="803"/>
                    <a:pt x="431" y="759"/>
                  </a:cubicBezTo>
                  <a:cubicBezTo>
                    <a:pt x="414" y="715"/>
                    <a:pt x="392" y="659"/>
                    <a:pt x="366" y="590"/>
                  </a:cubicBezTo>
                  <a:cubicBezTo>
                    <a:pt x="397" y="560"/>
                    <a:pt x="426" y="535"/>
                    <a:pt x="452" y="514"/>
                  </a:cubicBezTo>
                  <a:cubicBezTo>
                    <a:pt x="467" y="502"/>
                    <a:pt x="481" y="492"/>
                    <a:pt x="495" y="482"/>
                  </a:cubicBezTo>
                  <a:cubicBezTo>
                    <a:pt x="504" y="476"/>
                    <a:pt x="515" y="469"/>
                    <a:pt x="530" y="461"/>
                  </a:cubicBezTo>
                  <a:cubicBezTo>
                    <a:pt x="541" y="454"/>
                    <a:pt x="553" y="452"/>
                    <a:pt x="564" y="452"/>
                  </a:cubicBezTo>
                  <a:cubicBezTo>
                    <a:pt x="564" y="452"/>
                    <a:pt x="564" y="452"/>
                    <a:pt x="564" y="452"/>
                  </a:cubicBezTo>
                  <a:cubicBezTo>
                    <a:pt x="686" y="452"/>
                    <a:pt x="686" y="452"/>
                    <a:pt x="686" y="452"/>
                  </a:cubicBezTo>
                  <a:cubicBezTo>
                    <a:pt x="698" y="437"/>
                    <a:pt x="703" y="420"/>
                    <a:pt x="703" y="403"/>
                  </a:cubicBezTo>
                  <a:cubicBezTo>
                    <a:pt x="703" y="380"/>
                    <a:pt x="696" y="362"/>
                    <a:pt x="682" y="349"/>
                  </a:cubicBezTo>
                  <a:cubicBezTo>
                    <a:pt x="668" y="336"/>
                    <a:pt x="650" y="330"/>
                    <a:pt x="626" y="330"/>
                  </a:cubicBezTo>
                  <a:cubicBezTo>
                    <a:pt x="605" y="330"/>
                    <a:pt x="582" y="335"/>
                    <a:pt x="563" y="347"/>
                  </a:cubicBezTo>
                  <a:cubicBezTo>
                    <a:pt x="544" y="358"/>
                    <a:pt x="518" y="379"/>
                    <a:pt x="486" y="409"/>
                  </a:cubicBezTo>
                  <a:cubicBezTo>
                    <a:pt x="440" y="452"/>
                    <a:pt x="396" y="495"/>
                    <a:pt x="354" y="536"/>
                  </a:cubicBezTo>
                  <a:cubicBezTo>
                    <a:pt x="312" y="577"/>
                    <a:pt x="268" y="623"/>
                    <a:pt x="217" y="680"/>
                  </a:cubicBezTo>
                  <a:cubicBezTo>
                    <a:pt x="214" y="680"/>
                    <a:pt x="214" y="680"/>
                    <a:pt x="214" y="680"/>
                  </a:cubicBezTo>
                  <a:cubicBezTo>
                    <a:pt x="370" y="10"/>
                    <a:pt x="370" y="10"/>
                    <a:pt x="370" y="1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103" y="43"/>
                    <a:pt x="117" y="45"/>
                    <a:pt x="132" y="46"/>
                  </a:cubicBezTo>
                  <a:cubicBezTo>
                    <a:pt x="147" y="48"/>
                    <a:pt x="159" y="50"/>
                    <a:pt x="168" y="55"/>
                  </a:cubicBezTo>
                  <a:cubicBezTo>
                    <a:pt x="178" y="59"/>
                    <a:pt x="186" y="66"/>
                    <a:pt x="192" y="75"/>
                  </a:cubicBezTo>
                  <a:cubicBezTo>
                    <a:pt x="197" y="84"/>
                    <a:pt x="200" y="97"/>
                    <a:pt x="200" y="114"/>
                  </a:cubicBezTo>
                  <a:cubicBezTo>
                    <a:pt x="200" y="122"/>
                    <a:pt x="0" y="1024"/>
                    <a:pt x="0" y="1024"/>
                  </a:cubicBezTo>
                  <a:cubicBezTo>
                    <a:pt x="139" y="1024"/>
                    <a:pt x="139" y="1024"/>
                    <a:pt x="139" y="1024"/>
                  </a:cubicBezTo>
                  <a:cubicBezTo>
                    <a:pt x="198" y="755"/>
                    <a:pt x="198" y="755"/>
                    <a:pt x="198" y="755"/>
                  </a:cubicBezTo>
                  <a:cubicBezTo>
                    <a:pt x="269" y="692"/>
                    <a:pt x="269" y="692"/>
                    <a:pt x="269" y="692"/>
                  </a:cubicBezTo>
                  <a:cubicBezTo>
                    <a:pt x="283" y="728"/>
                    <a:pt x="298" y="766"/>
                    <a:pt x="312" y="806"/>
                  </a:cubicBezTo>
                  <a:cubicBezTo>
                    <a:pt x="326" y="846"/>
                    <a:pt x="343" y="887"/>
                    <a:pt x="362" y="928"/>
                  </a:cubicBezTo>
                  <a:cubicBezTo>
                    <a:pt x="381" y="971"/>
                    <a:pt x="400" y="1001"/>
                    <a:pt x="421" y="1017"/>
                  </a:cubicBezTo>
                  <a:cubicBezTo>
                    <a:pt x="442" y="1033"/>
                    <a:pt x="474" y="1036"/>
                    <a:pt x="503" y="1036"/>
                  </a:cubicBezTo>
                  <a:cubicBezTo>
                    <a:pt x="528" y="1036"/>
                    <a:pt x="552" y="1033"/>
                    <a:pt x="576" y="1027"/>
                  </a:cubicBezTo>
                  <a:cubicBezTo>
                    <a:pt x="594" y="1023"/>
                    <a:pt x="616" y="1015"/>
                    <a:pt x="644" y="1005"/>
                  </a:cubicBezTo>
                  <a:lnTo>
                    <a:pt x="655" y="954"/>
                  </a:lnTo>
                  <a:close/>
                </a:path>
              </a:pathLst>
            </a:custGeom>
            <a:solidFill>
              <a:srgbClr val="20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gray">
            <a:xfrm>
              <a:off x="7004" y="0"/>
              <a:ext cx="257" cy="1083"/>
            </a:xfrm>
            <a:custGeom>
              <a:avLst/>
              <a:gdLst>
                <a:gd name="T0" fmla="*/ 609 w 1286"/>
                <a:gd name="T1" fmla="*/ 2527 h 5414"/>
                <a:gd name="T2" fmla="*/ 474 w 1286"/>
                <a:gd name="T3" fmla="*/ 3222 h 5414"/>
                <a:gd name="T4" fmla="*/ 430 w 1286"/>
                <a:gd name="T5" fmla="*/ 3204 h 5414"/>
                <a:gd name="T6" fmla="*/ 552 w 1286"/>
                <a:gd name="T7" fmla="*/ 2576 h 5414"/>
                <a:gd name="T8" fmla="*/ 552 w 1286"/>
                <a:gd name="T9" fmla="*/ 2576 h 5414"/>
                <a:gd name="T10" fmla="*/ 609 w 1286"/>
                <a:gd name="T11" fmla="*/ 2527 h 5414"/>
                <a:gd name="T12" fmla="*/ 1204 w 1286"/>
                <a:gd name="T13" fmla="*/ 1805 h 5414"/>
                <a:gd name="T14" fmla="*/ 1279 w 1286"/>
                <a:gd name="T15" fmla="*/ 1779 h 5414"/>
                <a:gd name="T16" fmla="*/ 1116 w 1286"/>
                <a:gd name="T17" fmla="*/ 1779 h 5414"/>
                <a:gd name="T18" fmla="*/ 1286 w 1286"/>
                <a:gd name="T19" fmla="*/ 1853 h 5414"/>
                <a:gd name="T20" fmla="*/ 1204 w 1286"/>
                <a:gd name="T21" fmla="*/ 1805 h 5414"/>
                <a:gd name="T22" fmla="*/ 1051 w 1286"/>
                <a:gd name="T23" fmla="*/ 0 h 5414"/>
                <a:gd name="T24" fmla="*/ 721 w 1286"/>
                <a:gd name="T25" fmla="*/ 1706 h 5414"/>
                <a:gd name="T26" fmla="*/ 773 w 1286"/>
                <a:gd name="T27" fmla="*/ 1686 h 5414"/>
                <a:gd name="T28" fmla="*/ 1099 w 1286"/>
                <a:gd name="T29" fmla="*/ 0 h 5414"/>
                <a:gd name="T30" fmla="*/ 1051 w 1286"/>
                <a:gd name="T31" fmla="*/ 0 h 5414"/>
                <a:gd name="T32" fmla="*/ 754 w 1286"/>
                <a:gd name="T33" fmla="*/ 1782 h 5414"/>
                <a:gd name="T34" fmla="*/ 625 w 1286"/>
                <a:gd name="T35" fmla="*/ 2444 h 5414"/>
                <a:gd name="T36" fmla="*/ 575 w 1286"/>
                <a:gd name="T37" fmla="*/ 2459 h 5414"/>
                <a:gd name="T38" fmla="*/ 700 w 1286"/>
                <a:gd name="T39" fmla="*/ 1815 h 5414"/>
                <a:gd name="T40" fmla="*/ 700 w 1286"/>
                <a:gd name="T41" fmla="*/ 1815 h 5414"/>
                <a:gd name="T42" fmla="*/ 700 w 1286"/>
                <a:gd name="T43" fmla="*/ 1814 h 5414"/>
                <a:gd name="T44" fmla="*/ 702 w 1286"/>
                <a:gd name="T45" fmla="*/ 1804 h 5414"/>
                <a:gd name="T46" fmla="*/ 754 w 1286"/>
                <a:gd name="T47" fmla="*/ 1782 h 5414"/>
                <a:gd name="T48" fmla="*/ 0 w 1286"/>
                <a:gd name="T49" fmla="*/ 5414 h 5414"/>
                <a:gd name="T50" fmla="*/ 416 w 1286"/>
                <a:gd name="T51" fmla="*/ 3277 h 5414"/>
                <a:gd name="T52" fmla="*/ 462 w 1286"/>
                <a:gd name="T53" fmla="*/ 3285 h 5414"/>
                <a:gd name="T54" fmla="*/ 48 w 1286"/>
                <a:gd name="T55" fmla="*/ 5414 h 5414"/>
                <a:gd name="T56" fmla="*/ 0 w 1286"/>
                <a:gd name="T57" fmla="*/ 5414 h 5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6" h="5414">
                  <a:moveTo>
                    <a:pt x="609" y="2527"/>
                  </a:moveTo>
                  <a:cubicBezTo>
                    <a:pt x="474" y="3222"/>
                    <a:pt x="474" y="3222"/>
                    <a:pt x="474" y="3222"/>
                  </a:cubicBezTo>
                  <a:cubicBezTo>
                    <a:pt x="459" y="3217"/>
                    <a:pt x="444" y="3211"/>
                    <a:pt x="430" y="3204"/>
                  </a:cubicBezTo>
                  <a:cubicBezTo>
                    <a:pt x="552" y="2576"/>
                    <a:pt x="552" y="2576"/>
                    <a:pt x="552" y="2576"/>
                  </a:cubicBezTo>
                  <a:cubicBezTo>
                    <a:pt x="552" y="2576"/>
                    <a:pt x="552" y="2576"/>
                    <a:pt x="552" y="2576"/>
                  </a:cubicBezTo>
                  <a:cubicBezTo>
                    <a:pt x="552" y="2559"/>
                    <a:pt x="574" y="2543"/>
                    <a:pt x="609" y="2527"/>
                  </a:cubicBezTo>
                  <a:close/>
                  <a:moveTo>
                    <a:pt x="1204" y="1805"/>
                  </a:moveTo>
                  <a:cubicBezTo>
                    <a:pt x="1279" y="1779"/>
                    <a:pt x="1279" y="1779"/>
                    <a:pt x="1279" y="1779"/>
                  </a:cubicBezTo>
                  <a:cubicBezTo>
                    <a:pt x="1116" y="1779"/>
                    <a:pt x="1116" y="1779"/>
                    <a:pt x="1116" y="1779"/>
                  </a:cubicBezTo>
                  <a:cubicBezTo>
                    <a:pt x="1213" y="1872"/>
                    <a:pt x="1286" y="1853"/>
                    <a:pt x="1286" y="1853"/>
                  </a:cubicBezTo>
                  <a:lnTo>
                    <a:pt x="1204" y="1805"/>
                  </a:lnTo>
                  <a:close/>
                  <a:moveTo>
                    <a:pt x="1051" y="0"/>
                  </a:moveTo>
                  <a:cubicBezTo>
                    <a:pt x="721" y="1706"/>
                    <a:pt x="721" y="1706"/>
                    <a:pt x="721" y="1706"/>
                  </a:cubicBezTo>
                  <a:cubicBezTo>
                    <a:pt x="737" y="1698"/>
                    <a:pt x="754" y="1692"/>
                    <a:pt x="773" y="1686"/>
                  </a:cubicBezTo>
                  <a:cubicBezTo>
                    <a:pt x="1099" y="0"/>
                    <a:pt x="1099" y="0"/>
                    <a:pt x="1099" y="0"/>
                  </a:cubicBezTo>
                  <a:lnTo>
                    <a:pt x="1051" y="0"/>
                  </a:lnTo>
                  <a:close/>
                  <a:moveTo>
                    <a:pt x="754" y="1782"/>
                  </a:moveTo>
                  <a:cubicBezTo>
                    <a:pt x="625" y="2444"/>
                    <a:pt x="625" y="2444"/>
                    <a:pt x="625" y="2444"/>
                  </a:cubicBezTo>
                  <a:cubicBezTo>
                    <a:pt x="608" y="2449"/>
                    <a:pt x="591" y="2454"/>
                    <a:pt x="575" y="2459"/>
                  </a:cubicBezTo>
                  <a:cubicBezTo>
                    <a:pt x="700" y="1815"/>
                    <a:pt x="700" y="1815"/>
                    <a:pt x="700" y="1815"/>
                  </a:cubicBezTo>
                  <a:cubicBezTo>
                    <a:pt x="700" y="1815"/>
                    <a:pt x="700" y="1815"/>
                    <a:pt x="700" y="1815"/>
                  </a:cubicBezTo>
                  <a:cubicBezTo>
                    <a:pt x="700" y="1815"/>
                    <a:pt x="700" y="1815"/>
                    <a:pt x="700" y="1814"/>
                  </a:cubicBezTo>
                  <a:cubicBezTo>
                    <a:pt x="702" y="1804"/>
                    <a:pt x="702" y="1804"/>
                    <a:pt x="702" y="1804"/>
                  </a:cubicBezTo>
                  <a:cubicBezTo>
                    <a:pt x="707" y="1792"/>
                    <a:pt x="721" y="1786"/>
                    <a:pt x="754" y="1782"/>
                  </a:cubicBezTo>
                  <a:close/>
                  <a:moveTo>
                    <a:pt x="0" y="5414"/>
                  </a:moveTo>
                  <a:cubicBezTo>
                    <a:pt x="416" y="3277"/>
                    <a:pt x="416" y="3277"/>
                    <a:pt x="416" y="3277"/>
                  </a:cubicBezTo>
                  <a:cubicBezTo>
                    <a:pt x="431" y="3281"/>
                    <a:pt x="447" y="3283"/>
                    <a:pt x="462" y="3285"/>
                  </a:cubicBezTo>
                  <a:cubicBezTo>
                    <a:pt x="48" y="5414"/>
                    <a:pt x="48" y="5414"/>
                    <a:pt x="48" y="5414"/>
                  </a:cubicBezTo>
                  <a:lnTo>
                    <a:pt x="0" y="5414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1" name="Freeform 15"/>
            <p:cNvSpPr>
              <a:spLocks/>
            </p:cNvSpPr>
            <p:nvPr userDrawn="1"/>
          </p:nvSpPr>
          <p:spPr bwMode="gray">
            <a:xfrm>
              <a:off x="984" y="341"/>
              <a:ext cx="60" cy="285"/>
            </a:xfrm>
            <a:custGeom>
              <a:avLst/>
              <a:gdLst>
                <a:gd name="T0" fmla="*/ 56 w 60"/>
                <a:gd name="T1" fmla="*/ 0 h 285"/>
                <a:gd name="T2" fmla="*/ 0 w 60"/>
                <a:gd name="T3" fmla="*/ 285 h 285"/>
                <a:gd name="T4" fmla="*/ 4 w 60"/>
                <a:gd name="T5" fmla="*/ 285 h 285"/>
                <a:gd name="T6" fmla="*/ 60 w 60"/>
                <a:gd name="T7" fmla="*/ 0 h 285"/>
                <a:gd name="T8" fmla="*/ 56 w 60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85">
                  <a:moveTo>
                    <a:pt x="56" y="0"/>
                  </a:moveTo>
                  <a:lnTo>
                    <a:pt x="0" y="285"/>
                  </a:lnTo>
                  <a:lnTo>
                    <a:pt x="4" y="285"/>
                  </a:lnTo>
                  <a:lnTo>
                    <a:pt x="6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2" name="Freeform 16"/>
            <p:cNvSpPr>
              <a:spLocks/>
            </p:cNvSpPr>
            <p:nvPr userDrawn="1"/>
          </p:nvSpPr>
          <p:spPr bwMode="gray">
            <a:xfrm>
              <a:off x="6371" y="4071"/>
              <a:ext cx="58" cy="249"/>
            </a:xfrm>
            <a:custGeom>
              <a:avLst/>
              <a:gdLst>
                <a:gd name="T0" fmla="*/ 9 w 58"/>
                <a:gd name="T1" fmla="*/ 249 h 249"/>
                <a:gd name="T2" fmla="*/ 58 w 58"/>
                <a:gd name="T3" fmla="*/ 0 h 249"/>
                <a:gd name="T4" fmla="*/ 48 w 58"/>
                <a:gd name="T5" fmla="*/ 0 h 249"/>
                <a:gd name="T6" fmla="*/ 0 w 58"/>
                <a:gd name="T7" fmla="*/ 249 h 249"/>
                <a:gd name="T8" fmla="*/ 9 w 58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49">
                  <a:moveTo>
                    <a:pt x="9" y="249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0" y="249"/>
                  </a:lnTo>
                  <a:lnTo>
                    <a:pt x="9" y="249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2250" y="2062800"/>
            <a:ext cx="8478000" cy="3456000"/>
          </a:xfrm>
        </p:spPr>
        <p:txBody>
          <a:bodyPr anchor="t" anchorCtr="0"/>
          <a:lstStyle>
            <a:lvl1pPr algn="l">
              <a:lnSpc>
                <a:spcPts val="5025"/>
              </a:lnSpc>
              <a:defRPr sz="5025">
                <a:solidFill>
                  <a:schemeClr val="accent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 noProof="1"/>
              <a:t>Verslaafd en zwanger: de rol van de arts</a:t>
            </a:r>
          </a:p>
        </p:txBody>
      </p:sp>
    </p:spTree>
    <p:extLst>
      <p:ext uri="{BB962C8B-B14F-4D97-AF65-F5344CB8AC3E}">
        <p14:creationId xmlns:p14="http://schemas.microsoft.com/office/powerpoint/2010/main" val="8323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3243C-81DF-49AA-B13D-F2B90A95176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6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8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E2DCB-5074-44E1-B2F0-6FA979A859C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6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4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D6FB4-DE32-4C5F-80F3-695B43C6866E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5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3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81534-3B37-4DB7-B985-077A23A5BA5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56009-6510-43EA-A4EE-985190322367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46B39-A881-41E0-B41A-40351510E00D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9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8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07" name="Rectangle 987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1508" name="Group 988"/>
            <p:cNvGrpSpPr>
              <a:grpSpLocks/>
            </p:cNvGrpSpPr>
            <p:nvPr userDrawn="1"/>
          </p:nvGrpSpPr>
          <p:grpSpPr bwMode="auto">
            <a:xfrm>
              <a:off x="0" y="778"/>
              <a:ext cx="5758" cy="3489"/>
              <a:chOff x="0" y="778"/>
              <a:chExt cx="5743" cy="3489"/>
            </a:xfrm>
          </p:grpSpPr>
          <p:sp>
            <p:nvSpPr>
              <p:cNvPr id="1510" name="Rectangle 989"/>
              <p:cNvSpPr>
                <a:spLocks noChangeArrowheads="1"/>
              </p:cNvSpPr>
              <p:nvPr userDrawn="1"/>
            </p:nvSpPr>
            <p:spPr bwMode="auto">
              <a:xfrm>
                <a:off x="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1" name="Rectangle 990"/>
              <p:cNvSpPr>
                <a:spLocks noChangeArrowheads="1"/>
              </p:cNvSpPr>
              <p:nvPr userDrawn="1"/>
            </p:nvSpPr>
            <p:spPr bwMode="auto">
              <a:xfrm>
                <a:off x="8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2" name="Rectangle 991"/>
              <p:cNvSpPr>
                <a:spLocks noChangeArrowheads="1"/>
              </p:cNvSpPr>
              <p:nvPr userDrawn="1"/>
            </p:nvSpPr>
            <p:spPr bwMode="auto">
              <a:xfrm>
                <a:off x="173" y="778"/>
                <a:ext cx="56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3" name="Rectangle 992"/>
              <p:cNvSpPr>
                <a:spLocks noChangeArrowheads="1"/>
              </p:cNvSpPr>
              <p:nvPr userDrawn="1"/>
            </p:nvSpPr>
            <p:spPr bwMode="auto">
              <a:xfrm>
                <a:off x="26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4" name="Rectangle 993"/>
              <p:cNvSpPr>
                <a:spLocks noChangeArrowheads="1"/>
              </p:cNvSpPr>
              <p:nvPr userDrawn="1"/>
            </p:nvSpPr>
            <p:spPr bwMode="auto">
              <a:xfrm>
                <a:off x="34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5" name="Rectangle 994"/>
              <p:cNvSpPr>
                <a:spLocks noChangeArrowheads="1"/>
              </p:cNvSpPr>
              <p:nvPr userDrawn="1"/>
            </p:nvSpPr>
            <p:spPr bwMode="auto">
              <a:xfrm>
                <a:off x="43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6" name="Rectangle 995"/>
              <p:cNvSpPr>
                <a:spLocks noChangeArrowheads="1"/>
              </p:cNvSpPr>
              <p:nvPr userDrawn="1"/>
            </p:nvSpPr>
            <p:spPr bwMode="auto">
              <a:xfrm>
                <a:off x="51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7" name="Rectangle 996"/>
              <p:cNvSpPr>
                <a:spLocks noChangeArrowheads="1"/>
              </p:cNvSpPr>
              <p:nvPr userDrawn="1"/>
            </p:nvSpPr>
            <p:spPr bwMode="auto">
              <a:xfrm>
                <a:off x="60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8" name="Rectangle 997"/>
              <p:cNvSpPr>
                <a:spLocks noChangeArrowheads="1"/>
              </p:cNvSpPr>
              <p:nvPr userDrawn="1"/>
            </p:nvSpPr>
            <p:spPr bwMode="auto">
              <a:xfrm>
                <a:off x="691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19" name="Rectangle 998"/>
              <p:cNvSpPr>
                <a:spLocks noChangeArrowheads="1"/>
              </p:cNvSpPr>
              <p:nvPr userDrawn="1"/>
            </p:nvSpPr>
            <p:spPr bwMode="auto">
              <a:xfrm>
                <a:off x="77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0" name="Rectangle 999"/>
              <p:cNvSpPr>
                <a:spLocks noChangeArrowheads="1"/>
              </p:cNvSpPr>
              <p:nvPr userDrawn="1"/>
            </p:nvSpPr>
            <p:spPr bwMode="auto">
              <a:xfrm>
                <a:off x="86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1" name="Rectangle 1000"/>
              <p:cNvSpPr>
                <a:spLocks noChangeArrowheads="1"/>
              </p:cNvSpPr>
              <p:nvPr userDrawn="1"/>
            </p:nvSpPr>
            <p:spPr bwMode="auto">
              <a:xfrm>
                <a:off x="950" y="778"/>
                <a:ext cx="56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2" name="Rectangle 1001"/>
              <p:cNvSpPr>
                <a:spLocks noChangeArrowheads="1"/>
              </p:cNvSpPr>
              <p:nvPr userDrawn="1"/>
            </p:nvSpPr>
            <p:spPr bwMode="auto">
              <a:xfrm>
                <a:off x="103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3" name="Rectangle 1002"/>
              <p:cNvSpPr>
                <a:spLocks noChangeArrowheads="1"/>
              </p:cNvSpPr>
              <p:nvPr userDrawn="1"/>
            </p:nvSpPr>
            <p:spPr bwMode="auto">
              <a:xfrm>
                <a:off x="112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4" name="Rectangle 1003"/>
              <p:cNvSpPr>
                <a:spLocks noChangeArrowheads="1"/>
              </p:cNvSpPr>
              <p:nvPr userDrawn="1"/>
            </p:nvSpPr>
            <p:spPr bwMode="auto">
              <a:xfrm>
                <a:off x="121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5" name="Rectangle 1004"/>
              <p:cNvSpPr>
                <a:spLocks noChangeArrowheads="1"/>
              </p:cNvSpPr>
              <p:nvPr userDrawn="1"/>
            </p:nvSpPr>
            <p:spPr bwMode="auto">
              <a:xfrm>
                <a:off x="129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6" name="Rectangle 1005"/>
              <p:cNvSpPr>
                <a:spLocks noChangeArrowheads="1"/>
              </p:cNvSpPr>
              <p:nvPr userDrawn="1"/>
            </p:nvSpPr>
            <p:spPr bwMode="auto">
              <a:xfrm>
                <a:off x="138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7" name="Rectangle 1006"/>
              <p:cNvSpPr>
                <a:spLocks noChangeArrowheads="1"/>
              </p:cNvSpPr>
              <p:nvPr userDrawn="1"/>
            </p:nvSpPr>
            <p:spPr bwMode="auto">
              <a:xfrm>
                <a:off x="146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28" name="Rectangle 1007"/>
              <p:cNvSpPr>
                <a:spLocks noChangeArrowheads="1"/>
              </p:cNvSpPr>
              <p:nvPr userDrawn="1"/>
            </p:nvSpPr>
            <p:spPr bwMode="auto">
              <a:xfrm>
                <a:off x="155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" name="Rectangle 1008"/>
              <p:cNvSpPr>
                <a:spLocks noChangeArrowheads="1"/>
              </p:cNvSpPr>
              <p:nvPr userDrawn="1"/>
            </p:nvSpPr>
            <p:spPr bwMode="auto">
              <a:xfrm>
                <a:off x="1641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3" name="Rectangle 1009"/>
              <p:cNvSpPr>
                <a:spLocks noChangeArrowheads="1"/>
              </p:cNvSpPr>
              <p:nvPr userDrawn="1"/>
            </p:nvSpPr>
            <p:spPr bwMode="auto">
              <a:xfrm>
                <a:off x="172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1" name="Rectangle 1010"/>
              <p:cNvSpPr>
                <a:spLocks noChangeArrowheads="1"/>
              </p:cNvSpPr>
              <p:nvPr userDrawn="1"/>
            </p:nvSpPr>
            <p:spPr bwMode="auto">
              <a:xfrm>
                <a:off x="181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2" name="Rectangle 1011"/>
              <p:cNvSpPr>
                <a:spLocks noChangeArrowheads="1"/>
              </p:cNvSpPr>
              <p:nvPr userDrawn="1"/>
            </p:nvSpPr>
            <p:spPr bwMode="auto">
              <a:xfrm>
                <a:off x="190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3" name="Rectangle 1012"/>
              <p:cNvSpPr>
                <a:spLocks noChangeArrowheads="1"/>
              </p:cNvSpPr>
              <p:nvPr userDrawn="1"/>
            </p:nvSpPr>
            <p:spPr bwMode="auto">
              <a:xfrm>
                <a:off x="198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4" name="Rectangle 1013"/>
              <p:cNvSpPr>
                <a:spLocks noChangeArrowheads="1"/>
              </p:cNvSpPr>
              <p:nvPr userDrawn="1"/>
            </p:nvSpPr>
            <p:spPr bwMode="auto">
              <a:xfrm>
                <a:off x="2073" y="778"/>
                <a:ext cx="56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5" name="Rectangle 1014"/>
              <p:cNvSpPr>
                <a:spLocks noChangeArrowheads="1"/>
              </p:cNvSpPr>
              <p:nvPr userDrawn="1"/>
            </p:nvSpPr>
            <p:spPr bwMode="auto">
              <a:xfrm>
                <a:off x="216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6" name="Rectangle 1015"/>
              <p:cNvSpPr>
                <a:spLocks noChangeArrowheads="1"/>
              </p:cNvSpPr>
              <p:nvPr userDrawn="1"/>
            </p:nvSpPr>
            <p:spPr bwMode="auto">
              <a:xfrm>
                <a:off x="224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" name="Rectangle 1016"/>
              <p:cNvSpPr>
                <a:spLocks noChangeArrowheads="1"/>
              </p:cNvSpPr>
              <p:nvPr userDrawn="1"/>
            </p:nvSpPr>
            <p:spPr bwMode="auto">
              <a:xfrm>
                <a:off x="233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8" name="Rectangle 1017"/>
              <p:cNvSpPr>
                <a:spLocks noChangeArrowheads="1"/>
              </p:cNvSpPr>
              <p:nvPr userDrawn="1"/>
            </p:nvSpPr>
            <p:spPr bwMode="auto">
              <a:xfrm>
                <a:off x="241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39" name="Rectangle 1018"/>
              <p:cNvSpPr>
                <a:spLocks noChangeArrowheads="1"/>
              </p:cNvSpPr>
              <p:nvPr userDrawn="1"/>
            </p:nvSpPr>
            <p:spPr bwMode="auto">
              <a:xfrm>
                <a:off x="250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0" name="Rectangle 1019"/>
              <p:cNvSpPr>
                <a:spLocks noChangeArrowheads="1"/>
              </p:cNvSpPr>
              <p:nvPr userDrawn="1"/>
            </p:nvSpPr>
            <p:spPr bwMode="auto">
              <a:xfrm>
                <a:off x="259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1" name="Rectangle 1020"/>
              <p:cNvSpPr>
                <a:spLocks noChangeArrowheads="1"/>
              </p:cNvSpPr>
              <p:nvPr userDrawn="1"/>
            </p:nvSpPr>
            <p:spPr bwMode="auto">
              <a:xfrm>
                <a:off x="267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2" name="Rectangle 1021"/>
              <p:cNvSpPr>
                <a:spLocks noChangeArrowheads="1"/>
              </p:cNvSpPr>
              <p:nvPr userDrawn="1"/>
            </p:nvSpPr>
            <p:spPr bwMode="auto">
              <a:xfrm>
                <a:off x="276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3" name="Rectangle 1022"/>
              <p:cNvSpPr>
                <a:spLocks noChangeArrowheads="1"/>
              </p:cNvSpPr>
              <p:nvPr userDrawn="1"/>
            </p:nvSpPr>
            <p:spPr bwMode="auto">
              <a:xfrm>
                <a:off x="2850" y="778"/>
                <a:ext cx="56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4" name="Rectangle 1023"/>
              <p:cNvSpPr>
                <a:spLocks noChangeArrowheads="1"/>
              </p:cNvSpPr>
              <p:nvPr userDrawn="1"/>
            </p:nvSpPr>
            <p:spPr bwMode="auto">
              <a:xfrm>
                <a:off x="293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5" name="Rectangle 1024"/>
              <p:cNvSpPr>
                <a:spLocks noChangeArrowheads="1"/>
              </p:cNvSpPr>
              <p:nvPr userDrawn="1"/>
            </p:nvSpPr>
            <p:spPr bwMode="auto">
              <a:xfrm>
                <a:off x="302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6" name="Rectangle 1025"/>
              <p:cNvSpPr>
                <a:spLocks noChangeArrowheads="1"/>
              </p:cNvSpPr>
              <p:nvPr userDrawn="1"/>
            </p:nvSpPr>
            <p:spPr bwMode="auto">
              <a:xfrm>
                <a:off x="3109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7" name="Rectangle 1026"/>
              <p:cNvSpPr>
                <a:spLocks noChangeArrowheads="1"/>
              </p:cNvSpPr>
              <p:nvPr userDrawn="1"/>
            </p:nvSpPr>
            <p:spPr bwMode="auto">
              <a:xfrm>
                <a:off x="319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8" name="Rectangle 1027"/>
              <p:cNvSpPr>
                <a:spLocks noChangeArrowheads="1"/>
              </p:cNvSpPr>
              <p:nvPr userDrawn="1"/>
            </p:nvSpPr>
            <p:spPr bwMode="auto">
              <a:xfrm>
                <a:off x="328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49" name="Rectangle 1028"/>
              <p:cNvSpPr>
                <a:spLocks noChangeArrowheads="1"/>
              </p:cNvSpPr>
              <p:nvPr userDrawn="1"/>
            </p:nvSpPr>
            <p:spPr bwMode="auto">
              <a:xfrm>
                <a:off x="336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0" name="Rectangle 1029"/>
              <p:cNvSpPr>
                <a:spLocks noChangeArrowheads="1"/>
              </p:cNvSpPr>
              <p:nvPr userDrawn="1"/>
            </p:nvSpPr>
            <p:spPr bwMode="auto">
              <a:xfrm>
                <a:off x="345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1" name="Rectangle 1030"/>
              <p:cNvSpPr>
                <a:spLocks noChangeArrowheads="1"/>
              </p:cNvSpPr>
              <p:nvPr userDrawn="1"/>
            </p:nvSpPr>
            <p:spPr bwMode="auto">
              <a:xfrm>
                <a:off x="354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2" name="Rectangle 1031"/>
              <p:cNvSpPr>
                <a:spLocks noChangeArrowheads="1"/>
              </p:cNvSpPr>
              <p:nvPr userDrawn="1"/>
            </p:nvSpPr>
            <p:spPr bwMode="auto">
              <a:xfrm>
                <a:off x="3628" y="778"/>
                <a:ext cx="56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3" name="Rectangle 1032"/>
              <p:cNvSpPr>
                <a:spLocks noChangeArrowheads="1"/>
              </p:cNvSpPr>
              <p:nvPr userDrawn="1"/>
            </p:nvSpPr>
            <p:spPr bwMode="auto">
              <a:xfrm>
                <a:off x="371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4" name="Rectangle 1033"/>
              <p:cNvSpPr>
                <a:spLocks noChangeArrowheads="1"/>
              </p:cNvSpPr>
              <p:nvPr userDrawn="1"/>
            </p:nvSpPr>
            <p:spPr bwMode="auto">
              <a:xfrm>
                <a:off x="380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5" name="Rectangle 1034"/>
              <p:cNvSpPr>
                <a:spLocks noChangeArrowheads="1"/>
              </p:cNvSpPr>
              <p:nvPr userDrawn="1"/>
            </p:nvSpPr>
            <p:spPr bwMode="auto">
              <a:xfrm>
                <a:off x="388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6" name="Rectangle 1035"/>
              <p:cNvSpPr>
                <a:spLocks noChangeArrowheads="1"/>
              </p:cNvSpPr>
              <p:nvPr userDrawn="1"/>
            </p:nvSpPr>
            <p:spPr bwMode="auto">
              <a:xfrm>
                <a:off x="397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7" name="Rectangle 1036"/>
              <p:cNvSpPr>
                <a:spLocks noChangeArrowheads="1"/>
              </p:cNvSpPr>
              <p:nvPr userDrawn="1"/>
            </p:nvSpPr>
            <p:spPr bwMode="auto">
              <a:xfrm>
                <a:off x="4059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8" name="Rectangle 1037"/>
              <p:cNvSpPr>
                <a:spLocks noChangeArrowheads="1"/>
              </p:cNvSpPr>
              <p:nvPr userDrawn="1"/>
            </p:nvSpPr>
            <p:spPr bwMode="auto">
              <a:xfrm>
                <a:off x="414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59" name="Rectangle 1038"/>
              <p:cNvSpPr>
                <a:spLocks noChangeArrowheads="1"/>
              </p:cNvSpPr>
              <p:nvPr userDrawn="1"/>
            </p:nvSpPr>
            <p:spPr bwMode="auto">
              <a:xfrm>
                <a:off x="423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0" name="Rectangle 1039"/>
              <p:cNvSpPr>
                <a:spLocks noChangeArrowheads="1"/>
              </p:cNvSpPr>
              <p:nvPr userDrawn="1"/>
            </p:nvSpPr>
            <p:spPr bwMode="auto">
              <a:xfrm>
                <a:off x="431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1" name="Rectangle 1040"/>
              <p:cNvSpPr>
                <a:spLocks noChangeArrowheads="1"/>
              </p:cNvSpPr>
              <p:nvPr userDrawn="1"/>
            </p:nvSpPr>
            <p:spPr bwMode="auto">
              <a:xfrm>
                <a:off x="440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2" name="Rectangle 1041"/>
              <p:cNvSpPr>
                <a:spLocks noChangeArrowheads="1"/>
              </p:cNvSpPr>
              <p:nvPr userDrawn="1"/>
            </p:nvSpPr>
            <p:spPr bwMode="auto">
              <a:xfrm>
                <a:off x="449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3" name="Rectangle 1042"/>
              <p:cNvSpPr>
                <a:spLocks noChangeArrowheads="1"/>
              </p:cNvSpPr>
              <p:nvPr userDrawn="1"/>
            </p:nvSpPr>
            <p:spPr bwMode="auto">
              <a:xfrm>
                <a:off x="457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4" name="Rectangle 1043"/>
              <p:cNvSpPr>
                <a:spLocks noChangeArrowheads="1"/>
              </p:cNvSpPr>
              <p:nvPr userDrawn="1"/>
            </p:nvSpPr>
            <p:spPr bwMode="auto">
              <a:xfrm>
                <a:off x="466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5" name="Rectangle 1044"/>
              <p:cNvSpPr>
                <a:spLocks noChangeArrowheads="1"/>
              </p:cNvSpPr>
              <p:nvPr userDrawn="1"/>
            </p:nvSpPr>
            <p:spPr bwMode="auto">
              <a:xfrm>
                <a:off x="4750" y="778"/>
                <a:ext cx="56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6" name="Rectangle 1045"/>
              <p:cNvSpPr>
                <a:spLocks noChangeArrowheads="1"/>
              </p:cNvSpPr>
              <p:nvPr userDrawn="1"/>
            </p:nvSpPr>
            <p:spPr bwMode="auto">
              <a:xfrm>
                <a:off x="483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7" name="Rectangle 1046"/>
              <p:cNvSpPr>
                <a:spLocks noChangeArrowheads="1"/>
              </p:cNvSpPr>
              <p:nvPr userDrawn="1"/>
            </p:nvSpPr>
            <p:spPr bwMode="auto">
              <a:xfrm>
                <a:off x="492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8" name="Rectangle 1047"/>
              <p:cNvSpPr>
                <a:spLocks noChangeArrowheads="1"/>
              </p:cNvSpPr>
              <p:nvPr userDrawn="1"/>
            </p:nvSpPr>
            <p:spPr bwMode="auto">
              <a:xfrm>
                <a:off x="5009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69" name="Rectangle 1048"/>
              <p:cNvSpPr>
                <a:spLocks noChangeArrowheads="1"/>
              </p:cNvSpPr>
              <p:nvPr userDrawn="1"/>
            </p:nvSpPr>
            <p:spPr bwMode="auto">
              <a:xfrm>
                <a:off x="509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0" name="Rectangle 1049"/>
              <p:cNvSpPr>
                <a:spLocks noChangeArrowheads="1"/>
              </p:cNvSpPr>
              <p:nvPr userDrawn="1"/>
            </p:nvSpPr>
            <p:spPr bwMode="auto">
              <a:xfrm>
                <a:off x="518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1" name="Rectangle 1050"/>
              <p:cNvSpPr>
                <a:spLocks noChangeArrowheads="1"/>
              </p:cNvSpPr>
              <p:nvPr userDrawn="1"/>
            </p:nvSpPr>
            <p:spPr bwMode="auto">
              <a:xfrm>
                <a:off x="526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2" name="Rectangle 1051"/>
              <p:cNvSpPr>
                <a:spLocks noChangeArrowheads="1"/>
              </p:cNvSpPr>
              <p:nvPr userDrawn="1"/>
            </p:nvSpPr>
            <p:spPr bwMode="auto">
              <a:xfrm>
                <a:off x="535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3" name="Rectangle 1052"/>
              <p:cNvSpPr>
                <a:spLocks noChangeArrowheads="1"/>
              </p:cNvSpPr>
              <p:nvPr userDrawn="1"/>
            </p:nvSpPr>
            <p:spPr bwMode="auto">
              <a:xfrm>
                <a:off x="544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4" name="Rectangle 1053"/>
              <p:cNvSpPr>
                <a:spLocks noChangeArrowheads="1"/>
              </p:cNvSpPr>
              <p:nvPr userDrawn="1"/>
            </p:nvSpPr>
            <p:spPr bwMode="auto">
              <a:xfrm>
                <a:off x="5528" y="778"/>
                <a:ext cx="56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5" name="Rectangle 1054"/>
              <p:cNvSpPr>
                <a:spLocks noChangeArrowheads="1"/>
              </p:cNvSpPr>
              <p:nvPr userDrawn="1"/>
            </p:nvSpPr>
            <p:spPr bwMode="auto">
              <a:xfrm>
                <a:off x="561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6" name="Rectangle 1055"/>
              <p:cNvSpPr>
                <a:spLocks noChangeArrowheads="1"/>
              </p:cNvSpPr>
              <p:nvPr userDrawn="1"/>
            </p:nvSpPr>
            <p:spPr bwMode="auto">
              <a:xfrm>
                <a:off x="570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" name="Rectangle 1056"/>
              <p:cNvSpPr>
                <a:spLocks noChangeArrowheads="1"/>
              </p:cNvSpPr>
              <p:nvPr userDrawn="1"/>
            </p:nvSpPr>
            <p:spPr bwMode="auto">
              <a:xfrm>
                <a:off x="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8" name="Rectangle 1057"/>
              <p:cNvSpPr>
                <a:spLocks noChangeArrowheads="1"/>
              </p:cNvSpPr>
              <p:nvPr userDrawn="1"/>
            </p:nvSpPr>
            <p:spPr bwMode="auto">
              <a:xfrm>
                <a:off x="8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79" name="Rectangle 1058"/>
              <p:cNvSpPr>
                <a:spLocks noChangeArrowheads="1"/>
              </p:cNvSpPr>
              <p:nvPr userDrawn="1"/>
            </p:nvSpPr>
            <p:spPr bwMode="auto">
              <a:xfrm>
                <a:off x="173" y="864"/>
                <a:ext cx="56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0" name="Rectangle 1059"/>
              <p:cNvSpPr>
                <a:spLocks noChangeArrowheads="1"/>
              </p:cNvSpPr>
              <p:nvPr userDrawn="1"/>
            </p:nvSpPr>
            <p:spPr bwMode="auto">
              <a:xfrm>
                <a:off x="26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1" name="Rectangle 1060"/>
              <p:cNvSpPr>
                <a:spLocks noChangeArrowheads="1"/>
              </p:cNvSpPr>
              <p:nvPr userDrawn="1"/>
            </p:nvSpPr>
            <p:spPr bwMode="auto">
              <a:xfrm>
                <a:off x="34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2" name="Rectangle 1061"/>
              <p:cNvSpPr>
                <a:spLocks noChangeArrowheads="1"/>
              </p:cNvSpPr>
              <p:nvPr userDrawn="1"/>
            </p:nvSpPr>
            <p:spPr bwMode="auto">
              <a:xfrm>
                <a:off x="43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3" name="Rectangle 1062"/>
              <p:cNvSpPr>
                <a:spLocks noChangeArrowheads="1"/>
              </p:cNvSpPr>
              <p:nvPr userDrawn="1"/>
            </p:nvSpPr>
            <p:spPr bwMode="auto">
              <a:xfrm>
                <a:off x="51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4" name="Rectangle 1063"/>
              <p:cNvSpPr>
                <a:spLocks noChangeArrowheads="1"/>
              </p:cNvSpPr>
              <p:nvPr userDrawn="1"/>
            </p:nvSpPr>
            <p:spPr bwMode="auto">
              <a:xfrm>
                <a:off x="60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5" name="Rectangle 1064"/>
              <p:cNvSpPr>
                <a:spLocks noChangeArrowheads="1"/>
              </p:cNvSpPr>
              <p:nvPr userDrawn="1"/>
            </p:nvSpPr>
            <p:spPr bwMode="auto">
              <a:xfrm>
                <a:off x="691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6" name="Rectangle 1065"/>
              <p:cNvSpPr>
                <a:spLocks noChangeArrowheads="1"/>
              </p:cNvSpPr>
              <p:nvPr userDrawn="1"/>
            </p:nvSpPr>
            <p:spPr bwMode="auto">
              <a:xfrm>
                <a:off x="77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7" name="Rectangle 1066"/>
              <p:cNvSpPr>
                <a:spLocks noChangeArrowheads="1"/>
              </p:cNvSpPr>
              <p:nvPr userDrawn="1"/>
            </p:nvSpPr>
            <p:spPr bwMode="auto">
              <a:xfrm>
                <a:off x="86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8" name="Rectangle 1067"/>
              <p:cNvSpPr>
                <a:spLocks noChangeArrowheads="1"/>
              </p:cNvSpPr>
              <p:nvPr userDrawn="1"/>
            </p:nvSpPr>
            <p:spPr bwMode="auto">
              <a:xfrm>
                <a:off x="950" y="864"/>
                <a:ext cx="56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89" name="Rectangle 1068"/>
              <p:cNvSpPr>
                <a:spLocks noChangeArrowheads="1"/>
              </p:cNvSpPr>
              <p:nvPr userDrawn="1"/>
            </p:nvSpPr>
            <p:spPr bwMode="auto">
              <a:xfrm>
                <a:off x="103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0" name="Rectangle 1069"/>
              <p:cNvSpPr>
                <a:spLocks noChangeArrowheads="1"/>
              </p:cNvSpPr>
              <p:nvPr userDrawn="1"/>
            </p:nvSpPr>
            <p:spPr bwMode="auto">
              <a:xfrm>
                <a:off x="112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1" name="Rectangle 1070"/>
              <p:cNvSpPr>
                <a:spLocks noChangeArrowheads="1"/>
              </p:cNvSpPr>
              <p:nvPr userDrawn="1"/>
            </p:nvSpPr>
            <p:spPr bwMode="auto">
              <a:xfrm>
                <a:off x="121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2" name="Rectangle 1071"/>
              <p:cNvSpPr>
                <a:spLocks noChangeArrowheads="1"/>
              </p:cNvSpPr>
              <p:nvPr userDrawn="1"/>
            </p:nvSpPr>
            <p:spPr bwMode="auto">
              <a:xfrm>
                <a:off x="129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3" name="Rectangle 1072"/>
              <p:cNvSpPr>
                <a:spLocks noChangeArrowheads="1"/>
              </p:cNvSpPr>
              <p:nvPr userDrawn="1"/>
            </p:nvSpPr>
            <p:spPr bwMode="auto">
              <a:xfrm>
                <a:off x="138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4" name="Rectangle 1073"/>
              <p:cNvSpPr>
                <a:spLocks noChangeArrowheads="1"/>
              </p:cNvSpPr>
              <p:nvPr userDrawn="1"/>
            </p:nvSpPr>
            <p:spPr bwMode="auto">
              <a:xfrm>
                <a:off x="146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5" name="Rectangle 1074"/>
              <p:cNvSpPr>
                <a:spLocks noChangeArrowheads="1"/>
              </p:cNvSpPr>
              <p:nvPr userDrawn="1"/>
            </p:nvSpPr>
            <p:spPr bwMode="auto">
              <a:xfrm>
                <a:off x="155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6" name="Rectangle 1075"/>
              <p:cNvSpPr>
                <a:spLocks noChangeArrowheads="1"/>
              </p:cNvSpPr>
              <p:nvPr userDrawn="1"/>
            </p:nvSpPr>
            <p:spPr bwMode="auto">
              <a:xfrm>
                <a:off x="1641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7" name="Rectangle 1076"/>
              <p:cNvSpPr>
                <a:spLocks noChangeArrowheads="1"/>
              </p:cNvSpPr>
              <p:nvPr userDrawn="1"/>
            </p:nvSpPr>
            <p:spPr bwMode="auto">
              <a:xfrm>
                <a:off x="172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8" name="Rectangle 1077"/>
              <p:cNvSpPr>
                <a:spLocks noChangeArrowheads="1"/>
              </p:cNvSpPr>
              <p:nvPr userDrawn="1"/>
            </p:nvSpPr>
            <p:spPr bwMode="auto">
              <a:xfrm>
                <a:off x="181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99" name="Rectangle 1078"/>
              <p:cNvSpPr>
                <a:spLocks noChangeArrowheads="1"/>
              </p:cNvSpPr>
              <p:nvPr userDrawn="1"/>
            </p:nvSpPr>
            <p:spPr bwMode="auto">
              <a:xfrm>
                <a:off x="190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0" name="Rectangle 1079"/>
              <p:cNvSpPr>
                <a:spLocks noChangeArrowheads="1"/>
              </p:cNvSpPr>
              <p:nvPr userDrawn="1"/>
            </p:nvSpPr>
            <p:spPr bwMode="auto">
              <a:xfrm>
                <a:off x="198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1" name="Rectangle 1080"/>
              <p:cNvSpPr>
                <a:spLocks noChangeArrowheads="1"/>
              </p:cNvSpPr>
              <p:nvPr userDrawn="1"/>
            </p:nvSpPr>
            <p:spPr bwMode="auto">
              <a:xfrm>
                <a:off x="2073" y="864"/>
                <a:ext cx="56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2" name="Rectangle 1081"/>
              <p:cNvSpPr>
                <a:spLocks noChangeArrowheads="1"/>
              </p:cNvSpPr>
              <p:nvPr userDrawn="1"/>
            </p:nvSpPr>
            <p:spPr bwMode="auto">
              <a:xfrm>
                <a:off x="216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3" name="Rectangle 1082"/>
              <p:cNvSpPr>
                <a:spLocks noChangeArrowheads="1"/>
              </p:cNvSpPr>
              <p:nvPr userDrawn="1"/>
            </p:nvSpPr>
            <p:spPr bwMode="auto">
              <a:xfrm>
                <a:off x="224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4" name="Rectangle 1083"/>
              <p:cNvSpPr>
                <a:spLocks noChangeArrowheads="1"/>
              </p:cNvSpPr>
              <p:nvPr userDrawn="1"/>
            </p:nvSpPr>
            <p:spPr bwMode="auto">
              <a:xfrm>
                <a:off x="233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5" name="Rectangle 1084"/>
              <p:cNvSpPr>
                <a:spLocks noChangeArrowheads="1"/>
              </p:cNvSpPr>
              <p:nvPr userDrawn="1"/>
            </p:nvSpPr>
            <p:spPr bwMode="auto">
              <a:xfrm>
                <a:off x="241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6" name="Rectangle 1085"/>
              <p:cNvSpPr>
                <a:spLocks noChangeArrowheads="1"/>
              </p:cNvSpPr>
              <p:nvPr userDrawn="1"/>
            </p:nvSpPr>
            <p:spPr bwMode="auto">
              <a:xfrm>
                <a:off x="250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7" name="Rectangle 1086"/>
              <p:cNvSpPr>
                <a:spLocks noChangeArrowheads="1"/>
              </p:cNvSpPr>
              <p:nvPr userDrawn="1"/>
            </p:nvSpPr>
            <p:spPr bwMode="auto">
              <a:xfrm>
                <a:off x="259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8" name="Rectangle 1087"/>
              <p:cNvSpPr>
                <a:spLocks noChangeArrowheads="1"/>
              </p:cNvSpPr>
              <p:nvPr userDrawn="1"/>
            </p:nvSpPr>
            <p:spPr bwMode="auto">
              <a:xfrm>
                <a:off x="267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09" name="Rectangle 1088"/>
              <p:cNvSpPr>
                <a:spLocks noChangeArrowheads="1"/>
              </p:cNvSpPr>
              <p:nvPr userDrawn="1"/>
            </p:nvSpPr>
            <p:spPr bwMode="auto">
              <a:xfrm>
                <a:off x="276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0" name="Rectangle 1089"/>
              <p:cNvSpPr>
                <a:spLocks noChangeArrowheads="1"/>
              </p:cNvSpPr>
              <p:nvPr userDrawn="1"/>
            </p:nvSpPr>
            <p:spPr bwMode="auto">
              <a:xfrm>
                <a:off x="2850" y="864"/>
                <a:ext cx="56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1" name="Rectangle 1090"/>
              <p:cNvSpPr>
                <a:spLocks noChangeArrowheads="1"/>
              </p:cNvSpPr>
              <p:nvPr userDrawn="1"/>
            </p:nvSpPr>
            <p:spPr bwMode="auto">
              <a:xfrm>
                <a:off x="293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2" name="Rectangle 1091"/>
              <p:cNvSpPr>
                <a:spLocks noChangeArrowheads="1"/>
              </p:cNvSpPr>
              <p:nvPr userDrawn="1"/>
            </p:nvSpPr>
            <p:spPr bwMode="auto">
              <a:xfrm>
                <a:off x="302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3" name="Rectangle 1092"/>
              <p:cNvSpPr>
                <a:spLocks noChangeArrowheads="1"/>
              </p:cNvSpPr>
              <p:nvPr userDrawn="1"/>
            </p:nvSpPr>
            <p:spPr bwMode="auto">
              <a:xfrm>
                <a:off x="3109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4" name="Rectangle 1093"/>
              <p:cNvSpPr>
                <a:spLocks noChangeArrowheads="1"/>
              </p:cNvSpPr>
              <p:nvPr userDrawn="1"/>
            </p:nvSpPr>
            <p:spPr bwMode="auto">
              <a:xfrm>
                <a:off x="319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5" name="Rectangle 1094"/>
              <p:cNvSpPr>
                <a:spLocks noChangeArrowheads="1"/>
              </p:cNvSpPr>
              <p:nvPr userDrawn="1"/>
            </p:nvSpPr>
            <p:spPr bwMode="auto">
              <a:xfrm>
                <a:off x="328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6" name="Rectangle 1095"/>
              <p:cNvSpPr>
                <a:spLocks noChangeArrowheads="1"/>
              </p:cNvSpPr>
              <p:nvPr userDrawn="1"/>
            </p:nvSpPr>
            <p:spPr bwMode="auto">
              <a:xfrm>
                <a:off x="336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7" name="Rectangle 1096"/>
              <p:cNvSpPr>
                <a:spLocks noChangeArrowheads="1"/>
              </p:cNvSpPr>
              <p:nvPr userDrawn="1"/>
            </p:nvSpPr>
            <p:spPr bwMode="auto">
              <a:xfrm>
                <a:off x="345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8" name="Rectangle 1097"/>
              <p:cNvSpPr>
                <a:spLocks noChangeArrowheads="1"/>
              </p:cNvSpPr>
              <p:nvPr userDrawn="1"/>
            </p:nvSpPr>
            <p:spPr bwMode="auto">
              <a:xfrm>
                <a:off x="354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19" name="Rectangle 1098"/>
              <p:cNvSpPr>
                <a:spLocks noChangeArrowheads="1"/>
              </p:cNvSpPr>
              <p:nvPr userDrawn="1"/>
            </p:nvSpPr>
            <p:spPr bwMode="auto">
              <a:xfrm>
                <a:off x="3628" y="864"/>
                <a:ext cx="56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0" name="Rectangle 1099"/>
              <p:cNvSpPr>
                <a:spLocks noChangeArrowheads="1"/>
              </p:cNvSpPr>
              <p:nvPr userDrawn="1"/>
            </p:nvSpPr>
            <p:spPr bwMode="auto">
              <a:xfrm>
                <a:off x="3714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1" name="Rectangle 1100"/>
              <p:cNvSpPr>
                <a:spLocks noChangeArrowheads="1"/>
              </p:cNvSpPr>
              <p:nvPr userDrawn="1"/>
            </p:nvSpPr>
            <p:spPr bwMode="auto">
              <a:xfrm>
                <a:off x="3800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2" name="Rectangle 1101"/>
              <p:cNvSpPr>
                <a:spLocks noChangeArrowheads="1"/>
              </p:cNvSpPr>
              <p:nvPr userDrawn="1"/>
            </p:nvSpPr>
            <p:spPr bwMode="auto">
              <a:xfrm>
                <a:off x="3886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3" name="Rectangle 1102"/>
              <p:cNvSpPr>
                <a:spLocks noChangeArrowheads="1"/>
              </p:cNvSpPr>
              <p:nvPr userDrawn="1"/>
            </p:nvSpPr>
            <p:spPr bwMode="auto">
              <a:xfrm>
                <a:off x="3973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4" name="Rectangle 1103"/>
              <p:cNvSpPr>
                <a:spLocks noChangeArrowheads="1"/>
              </p:cNvSpPr>
              <p:nvPr userDrawn="1"/>
            </p:nvSpPr>
            <p:spPr bwMode="auto">
              <a:xfrm>
                <a:off x="4059" y="864"/>
                <a:ext cx="44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5" name="Rectangle 1104"/>
              <p:cNvSpPr>
                <a:spLocks noChangeArrowheads="1"/>
              </p:cNvSpPr>
              <p:nvPr userDrawn="1"/>
            </p:nvSpPr>
            <p:spPr bwMode="auto">
              <a:xfrm>
                <a:off x="4146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6" name="Rectangle 1105"/>
              <p:cNvSpPr>
                <a:spLocks noChangeArrowheads="1"/>
              </p:cNvSpPr>
              <p:nvPr userDrawn="1"/>
            </p:nvSpPr>
            <p:spPr bwMode="auto">
              <a:xfrm>
                <a:off x="4232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7" name="Rectangle 1106"/>
              <p:cNvSpPr>
                <a:spLocks noChangeArrowheads="1"/>
              </p:cNvSpPr>
              <p:nvPr userDrawn="1"/>
            </p:nvSpPr>
            <p:spPr bwMode="auto">
              <a:xfrm>
                <a:off x="4318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8" name="Rectangle 1107"/>
              <p:cNvSpPr>
                <a:spLocks noChangeArrowheads="1"/>
              </p:cNvSpPr>
              <p:nvPr userDrawn="1"/>
            </p:nvSpPr>
            <p:spPr bwMode="auto">
              <a:xfrm>
                <a:off x="4404" y="864"/>
                <a:ext cx="44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29" name="Rectangle 1108"/>
              <p:cNvSpPr>
                <a:spLocks noChangeArrowheads="1"/>
              </p:cNvSpPr>
              <p:nvPr userDrawn="1"/>
            </p:nvSpPr>
            <p:spPr bwMode="auto">
              <a:xfrm>
                <a:off x="449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0" name="Rectangle 1109"/>
              <p:cNvSpPr>
                <a:spLocks noChangeArrowheads="1"/>
              </p:cNvSpPr>
              <p:nvPr userDrawn="1"/>
            </p:nvSpPr>
            <p:spPr bwMode="auto">
              <a:xfrm>
                <a:off x="457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1" name="Rectangle 1110"/>
              <p:cNvSpPr>
                <a:spLocks noChangeArrowheads="1"/>
              </p:cNvSpPr>
              <p:nvPr userDrawn="1"/>
            </p:nvSpPr>
            <p:spPr bwMode="auto">
              <a:xfrm>
                <a:off x="466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2" name="Rectangle 1111"/>
              <p:cNvSpPr>
                <a:spLocks noChangeArrowheads="1"/>
              </p:cNvSpPr>
              <p:nvPr userDrawn="1"/>
            </p:nvSpPr>
            <p:spPr bwMode="auto">
              <a:xfrm>
                <a:off x="4750" y="864"/>
                <a:ext cx="56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3" name="Rectangle 1112"/>
              <p:cNvSpPr>
                <a:spLocks noChangeArrowheads="1"/>
              </p:cNvSpPr>
              <p:nvPr userDrawn="1"/>
            </p:nvSpPr>
            <p:spPr bwMode="auto">
              <a:xfrm>
                <a:off x="483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4" name="Rectangle 1113"/>
              <p:cNvSpPr>
                <a:spLocks noChangeArrowheads="1"/>
              </p:cNvSpPr>
              <p:nvPr userDrawn="1"/>
            </p:nvSpPr>
            <p:spPr bwMode="auto">
              <a:xfrm>
                <a:off x="492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5" name="Rectangle 1114"/>
              <p:cNvSpPr>
                <a:spLocks noChangeArrowheads="1"/>
              </p:cNvSpPr>
              <p:nvPr userDrawn="1"/>
            </p:nvSpPr>
            <p:spPr bwMode="auto">
              <a:xfrm>
                <a:off x="5009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6" name="Rectangle 1115"/>
              <p:cNvSpPr>
                <a:spLocks noChangeArrowheads="1"/>
              </p:cNvSpPr>
              <p:nvPr userDrawn="1"/>
            </p:nvSpPr>
            <p:spPr bwMode="auto">
              <a:xfrm>
                <a:off x="509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7" name="Rectangle 1116"/>
              <p:cNvSpPr>
                <a:spLocks noChangeArrowheads="1"/>
              </p:cNvSpPr>
              <p:nvPr userDrawn="1"/>
            </p:nvSpPr>
            <p:spPr bwMode="auto">
              <a:xfrm>
                <a:off x="518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8" name="Rectangle 1117"/>
              <p:cNvSpPr>
                <a:spLocks noChangeArrowheads="1"/>
              </p:cNvSpPr>
              <p:nvPr userDrawn="1"/>
            </p:nvSpPr>
            <p:spPr bwMode="auto">
              <a:xfrm>
                <a:off x="526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" name="Rectangle 1118"/>
              <p:cNvSpPr>
                <a:spLocks noChangeArrowheads="1"/>
              </p:cNvSpPr>
              <p:nvPr userDrawn="1"/>
            </p:nvSpPr>
            <p:spPr bwMode="auto">
              <a:xfrm>
                <a:off x="535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0" name="Rectangle 1119"/>
              <p:cNvSpPr>
                <a:spLocks noChangeArrowheads="1"/>
              </p:cNvSpPr>
              <p:nvPr userDrawn="1"/>
            </p:nvSpPr>
            <p:spPr bwMode="auto">
              <a:xfrm>
                <a:off x="544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1" name="Rectangle 1120"/>
              <p:cNvSpPr>
                <a:spLocks noChangeArrowheads="1"/>
              </p:cNvSpPr>
              <p:nvPr userDrawn="1"/>
            </p:nvSpPr>
            <p:spPr bwMode="auto">
              <a:xfrm>
                <a:off x="5528" y="864"/>
                <a:ext cx="56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2" name="Rectangle 1121"/>
              <p:cNvSpPr>
                <a:spLocks noChangeArrowheads="1"/>
              </p:cNvSpPr>
              <p:nvPr userDrawn="1"/>
            </p:nvSpPr>
            <p:spPr bwMode="auto">
              <a:xfrm>
                <a:off x="561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3" name="Rectangle 1122"/>
              <p:cNvSpPr>
                <a:spLocks noChangeArrowheads="1"/>
              </p:cNvSpPr>
              <p:nvPr userDrawn="1"/>
            </p:nvSpPr>
            <p:spPr bwMode="auto">
              <a:xfrm>
                <a:off x="570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4" name="Rectangle 1123"/>
              <p:cNvSpPr>
                <a:spLocks noChangeArrowheads="1"/>
              </p:cNvSpPr>
              <p:nvPr userDrawn="1"/>
            </p:nvSpPr>
            <p:spPr bwMode="auto">
              <a:xfrm>
                <a:off x="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5" name="Rectangle 1124"/>
              <p:cNvSpPr>
                <a:spLocks noChangeArrowheads="1"/>
              </p:cNvSpPr>
              <p:nvPr userDrawn="1"/>
            </p:nvSpPr>
            <p:spPr bwMode="auto">
              <a:xfrm>
                <a:off x="8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6" name="Rectangle 1125"/>
              <p:cNvSpPr>
                <a:spLocks noChangeArrowheads="1"/>
              </p:cNvSpPr>
              <p:nvPr userDrawn="1"/>
            </p:nvSpPr>
            <p:spPr bwMode="auto">
              <a:xfrm>
                <a:off x="173" y="950"/>
                <a:ext cx="56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7" name="Rectangle 1126"/>
              <p:cNvSpPr>
                <a:spLocks noChangeArrowheads="1"/>
              </p:cNvSpPr>
              <p:nvPr userDrawn="1"/>
            </p:nvSpPr>
            <p:spPr bwMode="auto">
              <a:xfrm>
                <a:off x="26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8" name="Rectangle 1127"/>
              <p:cNvSpPr>
                <a:spLocks noChangeArrowheads="1"/>
              </p:cNvSpPr>
              <p:nvPr userDrawn="1"/>
            </p:nvSpPr>
            <p:spPr bwMode="auto">
              <a:xfrm>
                <a:off x="34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49" name="Rectangle 1128"/>
              <p:cNvSpPr>
                <a:spLocks noChangeArrowheads="1"/>
              </p:cNvSpPr>
              <p:nvPr userDrawn="1"/>
            </p:nvSpPr>
            <p:spPr bwMode="auto">
              <a:xfrm>
                <a:off x="43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0" name="Rectangle 1129"/>
              <p:cNvSpPr>
                <a:spLocks noChangeArrowheads="1"/>
              </p:cNvSpPr>
              <p:nvPr userDrawn="1"/>
            </p:nvSpPr>
            <p:spPr bwMode="auto">
              <a:xfrm>
                <a:off x="51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1" name="Rectangle 1130"/>
              <p:cNvSpPr>
                <a:spLocks noChangeArrowheads="1"/>
              </p:cNvSpPr>
              <p:nvPr userDrawn="1"/>
            </p:nvSpPr>
            <p:spPr bwMode="auto">
              <a:xfrm>
                <a:off x="60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2" name="Rectangle 1131"/>
              <p:cNvSpPr>
                <a:spLocks noChangeArrowheads="1"/>
              </p:cNvSpPr>
              <p:nvPr userDrawn="1"/>
            </p:nvSpPr>
            <p:spPr bwMode="auto">
              <a:xfrm>
                <a:off x="691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3" name="Rectangle 1132"/>
              <p:cNvSpPr>
                <a:spLocks noChangeArrowheads="1"/>
              </p:cNvSpPr>
              <p:nvPr userDrawn="1"/>
            </p:nvSpPr>
            <p:spPr bwMode="auto">
              <a:xfrm>
                <a:off x="77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4" name="Rectangle 1133"/>
              <p:cNvSpPr>
                <a:spLocks noChangeArrowheads="1"/>
              </p:cNvSpPr>
              <p:nvPr userDrawn="1"/>
            </p:nvSpPr>
            <p:spPr bwMode="auto">
              <a:xfrm>
                <a:off x="86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5" name="Rectangle 1134"/>
              <p:cNvSpPr>
                <a:spLocks noChangeArrowheads="1"/>
              </p:cNvSpPr>
              <p:nvPr userDrawn="1"/>
            </p:nvSpPr>
            <p:spPr bwMode="auto">
              <a:xfrm>
                <a:off x="950" y="950"/>
                <a:ext cx="56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6" name="Rectangle 1135"/>
              <p:cNvSpPr>
                <a:spLocks noChangeArrowheads="1"/>
              </p:cNvSpPr>
              <p:nvPr userDrawn="1"/>
            </p:nvSpPr>
            <p:spPr bwMode="auto">
              <a:xfrm>
                <a:off x="103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7" name="Rectangle 1136"/>
              <p:cNvSpPr>
                <a:spLocks noChangeArrowheads="1"/>
              </p:cNvSpPr>
              <p:nvPr userDrawn="1"/>
            </p:nvSpPr>
            <p:spPr bwMode="auto">
              <a:xfrm>
                <a:off x="112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8" name="Rectangle 1137"/>
              <p:cNvSpPr>
                <a:spLocks noChangeArrowheads="1"/>
              </p:cNvSpPr>
              <p:nvPr userDrawn="1"/>
            </p:nvSpPr>
            <p:spPr bwMode="auto">
              <a:xfrm>
                <a:off x="121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59" name="Rectangle 1138"/>
              <p:cNvSpPr>
                <a:spLocks noChangeArrowheads="1"/>
              </p:cNvSpPr>
              <p:nvPr userDrawn="1"/>
            </p:nvSpPr>
            <p:spPr bwMode="auto">
              <a:xfrm>
                <a:off x="129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0" name="Rectangle 1139"/>
              <p:cNvSpPr>
                <a:spLocks noChangeArrowheads="1"/>
              </p:cNvSpPr>
              <p:nvPr userDrawn="1"/>
            </p:nvSpPr>
            <p:spPr bwMode="auto">
              <a:xfrm>
                <a:off x="138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1" name="Rectangle 1140"/>
              <p:cNvSpPr>
                <a:spLocks noChangeArrowheads="1"/>
              </p:cNvSpPr>
              <p:nvPr userDrawn="1"/>
            </p:nvSpPr>
            <p:spPr bwMode="auto">
              <a:xfrm>
                <a:off x="146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2" name="Rectangle 1141"/>
              <p:cNvSpPr>
                <a:spLocks noChangeArrowheads="1"/>
              </p:cNvSpPr>
              <p:nvPr userDrawn="1"/>
            </p:nvSpPr>
            <p:spPr bwMode="auto">
              <a:xfrm>
                <a:off x="155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3" name="Rectangle 1142"/>
              <p:cNvSpPr>
                <a:spLocks noChangeArrowheads="1"/>
              </p:cNvSpPr>
              <p:nvPr userDrawn="1"/>
            </p:nvSpPr>
            <p:spPr bwMode="auto">
              <a:xfrm>
                <a:off x="1641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4" name="Rectangle 1143"/>
              <p:cNvSpPr>
                <a:spLocks noChangeArrowheads="1"/>
              </p:cNvSpPr>
              <p:nvPr userDrawn="1"/>
            </p:nvSpPr>
            <p:spPr bwMode="auto">
              <a:xfrm>
                <a:off x="172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5" name="Rectangle 1144"/>
              <p:cNvSpPr>
                <a:spLocks noChangeArrowheads="1"/>
              </p:cNvSpPr>
              <p:nvPr userDrawn="1"/>
            </p:nvSpPr>
            <p:spPr bwMode="auto">
              <a:xfrm>
                <a:off x="181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6" name="Rectangle 1145"/>
              <p:cNvSpPr>
                <a:spLocks noChangeArrowheads="1"/>
              </p:cNvSpPr>
              <p:nvPr userDrawn="1"/>
            </p:nvSpPr>
            <p:spPr bwMode="auto">
              <a:xfrm>
                <a:off x="190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7" name="Rectangle 1146"/>
              <p:cNvSpPr>
                <a:spLocks noChangeArrowheads="1"/>
              </p:cNvSpPr>
              <p:nvPr userDrawn="1"/>
            </p:nvSpPr>
            <p:spPr bwMode="auto">
              <a:xfrm>
                <a:off x="198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8" name="Rectangle 1147"/>
              <p:cNvSpPr>
                <a:spLocks noChangeArrowheads="1"/>
              </p:cNvSpPr>
              <p:nvPr userDrawn="1"/>
            </p:nvSpPr>
            <p:spPr bwMode="auto">
              <a:xfrm>
                <a:off x="2073" y="950"/>
                <a:ext cx="56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9" name="Rectangle 1148"/>
              <p:cNvSpPr>
                <a:spLocks noChangeArrowheads="1"/>
              </p:cNvSpPr>
              <p:nvPr userDrawn="1"/>
            </p:nvSpPr>
            <p:spPr bwMode="auto">
              <a:xfrm>
                <a:off x="216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0" name="Rectangle 1149"/>
              <p:cNvSpPr>
                <a:spLocks noChangeArrowheads="1"/>
              </p:cNvSpPr>
              <p:nvPr userDrawn="1"/>
            </p:nvSpPr>
            <p:spPr bwMode="auto">
              <a:xfrm>
                <a:off x="224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1" name="Rectangle 1150"/>
              <p:cNvSpPr>
                <a:spLocks noChangeArrowheads="1"/>
              </p:cNvSpPr>
              <p:nvPr userDrawn="1"/>
            </p:nvSpPr>
            <p:spPr bwMode="auto">
              <a:xfrm>
                <a:off x="233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2" name="Rectangle 1151"/>
              <p:cNvSpPr>
                <a:spLocks noChangeArrowheads="1"/>
              </p:cNvSpPr>
              <p:nvPr userDrawn="1"/>
            </p:nvSpPr>
            <p:spPr bwMode="auto">
              <a:xfrm>
                <a:off x="241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3" name="Rectangle 1152"/>
              <p:cNvSpPr>
                <a:spLocks noChangeArrowheads="1"/>
              </p:cNvSpPr>
              <p:nvPr userDrawn="1"/>
            </p:nvSpPr>
            <p:spPr bwMode="auto">
              <a:xfrm>
                <a:off x="250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4" name="Rectangle 1153"/>
              <p:cNvSpPr>
                <a:spLocks noChangeArrowheads="1"/>
              </p:cNvSpPr>
              <p:nvPr userDrawn="1"/>
            </p:nvSpPr>
            <p:spPr bwMode="auto">
              <a:xfrm>
                <a:off x="259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5" name="Rectangle 1154"/>
              <p:cNvSpPr>
                <a:spLocks noChangeArrowheads="1"/>
              </p:cNvSpPr>
              <p:nvPr userDrawn="1"/>
            </p:nvSpPr>
            <p:spPr bwMode="auto">
              <a:xfrm>
                <a:off x="267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6" name="Rectangle 1155"/>
              <p:cNvSpPr>
                <a:spLocks noChangeArrowheads="1"/>
              </p:cNvSpPr>
              <p:nvPr userDrawn="1"/>
            </p:nvSpPr>
            <p:spPr bwMode="auto">
              <a:xfrm>
                <a:off x="276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7" name="Rectangle 1156"/>
              <p:cNvSpPr>
                <a:spLocks noChangeArrowheads="1"/>
              </p:cNvSpPr>
              <p:nvPr userDrawn="1"/>
            </p:nvSpPr>
            <p:spPr bwMode="auto">
              <a:xfrm>
                <a:off x="2850" y="950"/>
                <a:ext cx="56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8" name="Rectangle 1157"/>
              <p:cNvSpPr>
                <a:spLocks noChangeArrowheads="1"/>
              </p:cNvSpPr>
              <p:nvPr userDrawn="1"/>
            </p:nvSpPr>
            <p:spPr bwMode="auto">
              <a:xfrm>
                <a:off x="293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9" name="Rectangle 1158"/>
              <p:cNvSpPr>
                <a:spLocks noChangeArrowheads="1"/>
              </p:cNvSpPr>
              <p:nvPr userDrawn="1"/>
            </p:nvSpPr>
            <p:spPr bwMode="auto">
              <a:xfrm>
                <a:off x="302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0" name="Rectangle 1159"/>
              <p:cNvSpPr>
                <a:spLocks noChangeArrowheads="1"/>
              </p:cNvSpPr>
              <p:nvPr userDrawn="1"/>
            </p:nvSpPr>
            <p:spPr bwMode="auto">
              <a:xfrm>
                <a:off x="3109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1" name="Rectangle 1160"/>
              <p:cNvSpPr>
                <a:spLocks noChangeArrowheads="1"/>
              </p:cNvSpPr>
              <p:nvPr userDrawn="1"/>
            </p:nvSpPr>
            <p:spPr bwMode="auto">
              <a:xfrm>
                <a:off x="319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2" name="Rectangle 1161"/>
              <p:cNvSpPr>
                <a:spLocks noChangeArrowheads="1"/>
              </p:cNvSpPr>
              <p:nvPr userDrawn="1"/>
            </p:nvSpPr>
            <p:spPr bwMode="auto">
              <a:xfrm>
                <a:off x="328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3" name="Rectangle 1162"/>
              <p:cNvSpPr>
                <a:spLocks noChangeArrowheads="1"/>
              </p:cNvSpPr>
              <p:nvPr userDrawn="1"/>
            </p:nvSpPr>
            <p:spPr bwMode="auto">
              <a:xfrm>
                <a:off x="336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4" name="Rectangle 1163"/>
              <p:cNvSpPr>
                <a:spLocks noChangeArrowheads="1"/>
              </p:cNvSpPr>
              <p:nvPr userDrawn="1"/>
            </p:nvSpPr>
            <p:spPr bwMode="auto">
              <a:xfrm>
                <a:off x="345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5" name="Rectangle 1164"/>
              <p:cNvSpPr>
                <a:spLocks noChangeArrowheads="1"/>
              </p:cNvSpPr>
              <p:nvPr userDrawn="1"/>
            </p:nvSpPr>
            <p:spPr bwMode="auto">
              <a:xfrm>
                <a:off x="354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6" name="Rectangle 1165"/>
              <p:cNvSpPr>
                <a:spLocks noChangeArrowheads="1"/>
              </p:cNvSpPr>
              <p:nvPr userDrawn="1"/>
            </p:nvSpPr>
            <p:spPr bwMode="auto">
              <a:xfrm>
                <a:off x="3628" y="950"/>
                <a:ext cx="56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7" name="Rectangle 1166"/>
              <p:cNvSpPr>
                <a:spLocks noChangeArrowheads="1"/>
              </p:cNvSpPr>
              <p:nvPr userDrawn="1"/>
            </p:nvSpPr>
            <p:spPr bwMode="auto">
              <a:xfrm>
                <a:off x="3714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8" name="Rectangle 1167"/>
              <p:cNvSpPr>
                <a:spLocks noChangeArrowheads="1"/>
              </p:cNvSpPr>
              <p:nvPr userDrawn="1"/>
            </p:nvSpPr>
            <p:spPr bwMode="auto">
              <a:xfrm>
                <a:off x="3800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9" name="Rectangle 1168"/>
              <p:cNvSpPr>
                <a:spLocks noChangeArrowheads="1"/>
              </p:cNvSpPr>
              <p:nvPr userDrawn="1"/>
            </p:nvSpPr>
            <p:spPr bwMode="auto">
              <a:xfrm>
                <a:off x="3886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0" name="Rectangle 1169"/>
              <p:cNvSpPr>
                <a:spLocks noChangeArrowheads="1"/>
              </p:cNvSpPr>
              <p:nvPr userDrawn="1"/>
            </p:nvSpPr>
            <p:spPr bwMode="auto">
              <a:xfrm>
                <a:off x="3973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1" name="Rectangle 1170"/>
              <p:cNvSpPr>
                <a:spLocks noChangeArrowheads="1"/>
              </p:cNvSpPr>
              <p:nvPr userDrawn="1"/>
            </p:nvSpPr>
            <p:spPr bwMode="auto">
              <a:xfrm>
                <a:off x="4059" y="950"/>
                <a:ext cx="44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2" name="Rectangle 1171"/>
              <p:cNvSpPr>
                <a:spLocks noChangeArrowheads="1"/>
              </p:cNvSpPr>
              <p:nvPr userDrawn="1"/>
            </p:nvSpPr>
            <p:spPr bwMode="auto">
              <a:xfrm>
                <a:off x="4146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3" name="Rectangle 1172"/>
              <p:cNvSpPr>
                <a:spLocks noChangeArrowheads="1"/>
              </p:cNvSpPr>
              <p:nvPr userDrawn="1"/>
            </p:nvSpPr>
            <p:spPr bwMode="auto">
              <a:xfrm>
                <a:off x="423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4" name="Rectangle 1173"/>
              <p:cNvSpPr>
                <a:spLocks noChangeArrowheads="1"/>
              </p:cNvSpPr>
              <p:nvPr userDrawn="1"/>
            </p:nvSpPr>
            <p:spPr bwMode="auto">
              <a:xfrm>
                <a:off x="431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5" name="Rectangle 1174"/>
              <p:cNvSpPr>
                <a:spLocks noChangeArrowheads="1"/>
              </p:cNvSpPr>
              <p:nvPr userDrawn="1"/>
            </p:nvSpPr>
            <p:spPr bwMode="auto">
              <a:xfrm>
                <a:off x="440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6" name="Rectangle 1175"/>
              <p:cNvSpPr>
                <a:spLocks noChangeArrowheads="1"/>
              </p:cNvSpPr>
              <p:nvPr userDrawn="1"/>
            </p:nvSpPr>
            <p:spPr bwMode="auto">
              <a:xfrm>
                <a:off x="449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7" name="Rectangle 1176"/>
              <p:cNvSpPr>
                <a:spLocks noChangeArrowheads="1"/>
              </p:cNvSpPr>
              <p:nvPr userDrawn="1"/>
            </p:nvSpPr>
            <p:spPr bwMode="auto">
              <a:xfrm>
                <a:off x="457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8" name="Rectangle 1177"/>
              <p:cNvSpPr>
                <a:spLocks noChangeArrowheads="1"/>
              </p:cNvSpPr>
              <p:nvPr userDrawn="1"/>
            </p:nvSpPr>
            <p:spPr bwMode="auto">
              <a:xfrm>
                <a:off x="466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9" name="Rectangle 1178"/>
              <p:cNvSpPr>
                <a:spLocks noChangeArrowheads="1"/>
              </p:cNvSpPr>
              <p:nvPr userDrawn="1"/>
            </p:nvSpPr>
            <p:spPr bwMode="auto">
              <a:xfrm>
                <a:off x="4750" y="950"/>
                <a:ext cx="56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0" name="Rectangle 1179"/>
              <p:cNvSpPr>
                <a:spLocks noChangeArrowheads="1"/>
              </p:cNvSpPr>
              <p:nvPr userDrawn="1"/>
            </p:nvSpPr>
            <p:spPr bwMode="auto">
              <a:xfrm>
                <a:off x="483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1" name="Rectangle 1180"/>
              <p:cNvSpPr>
                <a:spLocks noChangeArrowheads="1"/>
              </p:cNvSpPr>
              <p:nvPr userDrawn="1"/>
            </p:nvSpPr>
            <p:spPr bwMode="auto">
              <a:xfrm>
                <a:off x="492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2" name="Rectangle 1181"/>
              <p:cNvSpPr>
                <a:spLocks noChangeArrowheads="1"/>
              </p:cNvSpPr>
              <p:nvPr userDrawn="1"/>
            </p:nvSpPr>
            <p:spPr bwMode="auto">
              <a:xfrm>
                <a:off x="5009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3" name="Rectangle 1182"/>
              <p:cNvSpPr>
                <a:spLocks noChangeArrowheads="1"/>
              </p:cNvSpPr>
              <p:nvPr userDrawn="1"/>
            </p:nvSpPr>
            <p:spPr bwMode="auto">
              <a:xfrm>
                <a:off x="509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4" name="Rectangle 1183"/>
              <p:cNvSpPr>
                <a:spLocks noChangeArrowheads="1"/>
              </p:cNvSpPr>
              <p:nvPr userDrawn="1"/>
            </p:nvSpPr>
            <p:spPr bwMode="auto">
              <a:xfrm>
                <a:off x="518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5" name="Rectangle 1184"/>
              <p:cNvSpPr>
                <a:spLocks noChangeArrowheads="1"/>
              </p:cNvSpPr>
              <p:nvPr userDrawn="1"/>
            </p:nvSpPr>
            <p:spPr bwMode="auto">
              <a:xfrm>
                <a:off x="526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6" name="Rectangle 1185"/>
              <p:cNvSpPr>
                <a:spLocks noChangeArrowheads="1"/>
              </p:cNvSpPr>
              <p:nvPr userDrawn="1"/>
            </p:nvSpPr>
            <p:spPr bwMode="auto">
              <a:xfrm>
                <a:off x="535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7" name="Rectangle 1186"/>
              <p:cNvSpPr>
                <a:spLocks noChangeArrowheads="1"/>
              </p:cNvSpPr>
              <p:nvPr userDrawn="1"/>
            </p:nvSpPr>
            <p:spPr bwMode="auto">
              <a:xfrm>
                <a:off x="544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8" name="Rectangle 1187"/>
              <p:cNvSpPr>
                <a:spLocks noChangeArrowheads="1"/>
              </p:cNvSpPr>
              <p:nvPr userDrawn="1"/>
            </p:nvSpPr>
            <p:spPr bwMode="auto">
              <a:xfrm>
                <a:off x="5528" y="950"/>
                <a:ext cx="56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9" name="Rectangle 1188"/>
              <p:cNvSpPr>
                <a:spLocks noChangeArrowheads="1"/>
              </p:cNvSpPr>
              <p:nvPr userDrawn="1"/>
            </p:nvSpPr>
            <p:spPr bwMode="auto">
              <a:xfrm>
                <a:off x="561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" name="Rectangle 1189"/>
              <p:cNvSpPr>
                <a:spLocks noChangeArrowheads="1"/>
              </p:cNvSpPr>
              <p:nvPr userDrawn="1"/>
            </p:nvSpPr>
            <p:spPr bwMode="auto">
              <a:xfrm>
                <a:off x="570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1" name="Rectangle 1190"/>
              <p:cNvSpPr>
                <a:spLocks noChangeArrowheads="1"/>
              </p:cNvSpPr>
              <p:nvPr userDrawn="1"/>
            </p:nvSpPr>
            <p:spPr bwMode="auto">
              <a:xfrm>
                <a:off x="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2" name="Rectangle 1191"/>
              <p:cNvSpPr>
                <a:spLocks noChangeArrowheads="1"/>
              </p:cNvSpPr>
              <p:nvPr userDrawn="1"/>
            </p:nvSpPr>
            <p:spPr bwMode="auto">
              <a:xfrm>
                <a:off x="8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3" name="Rectangle 1192"/>
              <p:cNvSpPr>
                <a:spLocks noChangeArrowheads="1"/>
              </p:cNvSpPr>
              <p:nvPr userDrawn="1"/>
            </p:nvSpPr>
            <p:spPr bwMode="auto">
              <a:xfrm>
                <a:off x="173" y="1036"/>
                <a:ext cx="56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4" name="Rectangle 1193"/>
              <p:cNvSpPr>
                <a:spLocks noChangeArrowheads="1"/>
              </p:cNvSpPr>
              <p:nvPr userDrawn="1"/>
            </p:nvSpPr>
            <p:spPr bwMode="auto">
              <a:xfrm>
                <a:off x="26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5" name="Rectangle 1194"/>
              <p:cNvSpPr>
                <a:spLocks noChangeArrowheads="1"/>
              </p:cNvSpPr>
              <p:nvPr userDrawn="1"/>
            </p:nvSpPr>
            <p:spPr bwMode="auto">
              <a:xfrm>
                <a:off x="34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6" name="Rectangle 1195"/>
              <p:cNvSpPr>
                <a:spLocks noChangeArrowheads="1"/>
              </p:cNvSpPr>
              <p:nvPr userDrawn="1"/>
            </p:nvSpPr>
            <p:spPr bwMode="auto">
              <a:xfrm>
                <a:off x="43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7" name="Rectangle 1196"/>
              <p:cNvSpPr>
                <a:spLocks noChangeArrowheads="1"/>
              </p:cNvSpPr>
              <p:nvPr userDrawn="1"/>
            </p:nvSpPr>
            <p:spPr bwMode="auto">
              <a:xfrm>
                <a:off x="51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8" name="Rectangle 1197"/>
              <p:cNvSpPr>
                <a:spLocks noChangeArrowheads="1"/>
              </p:cNvSpPr>
              <p:nvPr userDrawn="1"/>
            </p:nvSpPr>
            <p:spPr bwMode="auto">
              <a:xfrm>
                <a:off x="60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9" name="Rectangle 1198"/>
              <p:cNvSpPr>
                <a:spLocks noChangeArrowheads="1"/>
              </p:cNvSpPr>
              <p:nvPr userDrawn="1"/>
            </p:nvSpPr>
            <p:spPr bwMode="auto">
              <a:xfrm>
                <a:off x="691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0" name="Rectangle 1199"/>
              <p:cNvSpPr>
                <a:spLocks noChangeArrowheads="1"/>
              </p:cNvSpPr>
              <p:nvPr userDrawn="1"/>
            </p:nvSpPr>
            <p:spPr bwMode="auto">
              <a:xfrm>
                <a:off x="77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1" name="Rectangle 1200"/>
              <p:cNvSpPr>
                <a:spLocks noChangeArrowheads="1"/>
              </p:cNvSpPr>
              <p:nvPr userDrawn="1"/>
            </p:nvSpPr>
            <p:spPr bwMode="auto">
              <a:xfrm>
                <a:off x="86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2" name="Rectangle 1201"/>
              <p:cNvSpPr>
                <a:spLocks noChangeArrowheads="1"/>
              </p:cNvSpPr>
              <p:nvPr userDrawn="1"/>
            </p:nvSpPr>
            <p:spPr bwMode="auto">
              <a:xfrm>
                <a:off x="950" y="1036"/>
                <a:ext cx="56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3" name="Rectangle 1202"/>
              <p:cNvSpPr>
                <a:spLocks noChangeArrowheads="1"/>
              </p:cNvSpPr>
              <p:nvPr userDrawn="1"/>
            </p:nvSpPr>
            <p:spPr bwMode="auto">
              <a:xfrm>
                <a:off x="103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4" name="Rectangle 1203"/>
              <p:cNvSpPr>
                <a:spLocks noChangeArrowheads="1"/>
              </p:cNvSpPr>
              <p:nvPr userDrawn="1"/>
            </p:nvSpPr>
            <p:spPr bwMode="auto">
              <a:xfrm>
                <a:off x="112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5" name="Rectangle 1204"/>
              <p:cNvSpPr>
                <a:spLocks noChangeArrowheads="1"/>
              </p:cNvSpPr>
              <p:nvPr userDrawn="1"/>
            </p:nvSpPr>
            <p:spPr bwMode="auto">
              <a:xfrm>
                <a:off x="121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6" name="Rectangle 1205"/>
              <p:cNvSpPr>
                <a:spLocks noChangeArrowheads="1"/>
              </p:cNvSpPr>
              <p:nvPr userDrawn="1"/>
            </p:nvSpPr>
            <p:spPr bwMode="auto">
              <a:xfrm>
                <a:off x="129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7" name="Rectangle 1206"/>
              <p:cNvSpPr>
                <a:spLocks noChangeArrowheads="1"/>
              </p:cNvSpPr>
              <p:nvPr userDrawn="1"/>
            </p:nvSpPr>
            <p:spPr bwMode="auto">
              <a:xfrm>
                <a:off x="138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8" name="Rectangle 1207"/>
              <p:cNvSpPr>
                <a:spLocks noChangeArrowheads="1"/>
              </p:cNvSpPr>
              <p:nvPr userDrawn="1"/>
            </p:nvSpPr>
            <p:spPr bwMode="auto">
              <a:xfrm>
                <a:off x="146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9" name="Rectangle 1208"/>
              <p:cNvSpPr>
                <a:spLocks noChangeArrowheads="1"/>
              </p:cNvSpPr>
              <p:nvPr userDrawn="1"/>
            </p:nvSpPr>
            <p:spPr bwMode="auto">
              <a:xfrm>
                <a:off x="155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0" name="Rectangle 1209"/>
              <p:cNvSpPr>
                <a:spLocks noChangeArrowheads="1"/>
              </p:cNvSpPr>
              <p:nvPr userDrawn="1"/>
            </p:nvSpPr>
            <p:spPr bwMode="auto">
              <a:xfrm>
                <a:off x="1641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1" name="Rectangle 1210"/>
              <p:cNvSpPr>
                <a:spLocks noChangeArrowheads="1"/>
              </p:cNvSpPr>
              <p:nvPr userDrawn="1"/>
            </p:nvSpPr>
            <p:spPr bwMode="auto">
              <a:xfrm>
                <a:off x="172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2" name="Rectangle 1211"/>
              <p:cNvSpPr>
                <a:spLocks noChangeArrowheads="1"/>
              </p:cNvSpPr>
              <p:nvPr userDrawn="1"/>
            </p:nvSpPr>
            <p:spPr bwMode="auto">
              <a:xfrm>
                <a:off x="181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3" name="Rectangle 1212"/>
              <p:cNvSpPr>
                <a:spLocks noChangeArrowheads="1"/>
              </p:cNvSpPr>
              <p:nvPr userDrawn="1"/>
            </p:nvSpPr>
            <p:spPr bwMode="auto">
              <a:xfrm>
                <a:off x="190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4" name="Rectangle 1213"/>
              <p:cNvSpPr>
                <a:spLocks noChangeArrowheads="1"/>
              </p:cNvSpPr>
              <p:nvPr userDrawn="1"/>
            </p:nvSpPr>
            <p:spPr bwMode="auto">
              <a:xfrm>
                <a:off x="198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5" name="Rectangle 1214"/>
              <p:cNvSpPr>
                <a:spLocks noChangeArrowheads="1"/>
              </p:cNvSpPr>
              <p:nvPr userDrawn="1"/>
            </p:nvSpPr>
            <p:spPr bwMode="auto">
              <a:xfrm>
                <a:off x="2073" y="1036"/>
                <a:ext cx="56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6" name="Rectangle 1215"/>
              <p:cNvSpPr>
                <a:spLocks noChangeArrowheads="1"/>
              </p:cNvSpPr>
              <p:nvPr userDrawn="1"/>
            </p:nvSpPr>
            <p:spPr bwMode="auto">
              <a:xfrm>
                <a:off x="216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7" name="Rectangle 1216"/>
              <p:cNvSpPr>
                <a:spLocks noChangeArrowheads="1"/>
              </p:cNvSpPr>
              <p:nvPr userDrawn="1"/>
            </p:nvSpPr>
            <p:spPr bwMode="auto">
              <a:xfrm>
                <a:off x="224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8" name="Rectangle 1217"/>
              <p:cNvSpPr>
                <a:spLocks noChangeArrowheads="1"/>
              </p:cNvSpPr>
              <p:nvPr userDrawn="1"/>
            </p:nvSpPr>
            <p:spPr bwMode="auto">
              <a:xfrm>
                <a:off x="233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9" name="Rectangle 1218"/>
              <p:cNvSpPr>
                <a:spLocks noChangeArrowheads="1"/>
              </p:cNvSpPr>
              <p:nvPr userDrawn="1"/>
            </p:nvSpPr>
            <p:spPr bwMode="auto">
              <a:xfrm>
                <a:off x="241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0" name="Rectangle 1219"/>
              <p:cNvSpPr>
                <a:spLocks noChangeArrowheads="1"/>
              </p:cNvSpPr>
              <p:nvPr userDrawn="1"/>
            </p:nvSpPr>
            <p:spPr bwMode="auto">
              <a:xfrm>
                <a:off x="250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" name="Rectangle 1220"/>
              <p:cNvSpPr>
                <a:spLocks noChangeArrowheads="1"/>
              </p:cNvSpPr>
              <p:nvPr userDrawn="1"/>
            </p:nvSpPr>
            <p:spPr bwMode="auto">
              <a:xfrm>
                <a:off x="2591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" name="Rectangle 1221"/>
              <p:cNvSpPr>
                <a:spLocks noChangeArrowheads="1"/>
              </p:cNvSpPr>
              <p:nvPr userDrawn="1"/>
            </p:nvSpPr>
            <p:spPr bwMode="auto">
              <a:xfrm>
                <a:off x="267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" name="Rectangle 1222"/>
              <p:cNvSpPr>
                <a:spLocks noChangeArrowheads="1"/>
              </p:cNvSpPr>
              <p:nvPr userDrawn="1"/>
            </p:nvSpPr>
            <p:spPr bwMode="auto">
              <a:xfrm>
                <a:off x="276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" name="Rectangle 1223"/>
              <p:cNvSpPr>
                <a:spLocks noChangeArrowheads="1"/>
              </p:cNvSpPr>
              <p:nvPr userDrawn="1"/>
            </p:nvSpPr>
            <p:spPr bwMode="auto">
              <a:xfrm>
                <a:off x="2850" y="1036"/>
                <a:ext cx="56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" name="Rectangle 1224"/>
              <p:cNvSpPr>
                <a:spLocks noChangeArrowheads="1"/>
              </p:cNvSpPr>
              <p:nvPr userDrawn="1"/>
            </p:nvSpPr>
            <p:spPr bwMode="auto">
              <a:xfrm>
                <a:off x="293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" name="Rectangle 1225"/>
              <p:cNvSpPr>
                <a:spLocks noChangeArrowheads="1"/>
              </p:cNvSpPr>
              <p:nvPr userDrawn="1"/>
            </p:nvSpPr>
            <p:spPr bwMode="auto">
              <a:xfrm>
                <a:off x="302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" name="Rectangle 1226"/>
              <p:cNvSpPr>
                <a:spLocks noChangeArrowheads="1"/>
              </p:cNvSpPr>
              <p:nvPr userDrawn="1"/>
            </p:nvSpPr>
            <p:spPr bwMode="auto">
              <a:xfrm>
                <a:off x="3109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" name="Rectangle 1227"/>
              <p:cNvSpPr>
                <a:spLocks noChangeArrowheads="1"/>
              </p:cNvSpPr>
              <p:nvPr userDrawn="1"/>
            </p:nvSpPr>
            <p:spPr bwMode="auto">
              <a:xfrm>
                <a:off x="319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" name="Rectangle 1228"/>
              <p:cNvSpPr>
                <a:spLocks noChangeArrowheads="1"/>
              </p:cNvSpPr>
              <p:nvPr userDrawn="1"/>
            </p:nvSpPr>
            <p:spPr bwMode="auto">
              <a:xfrm>
                <a:off x="328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" name="Rectangle 1229"/>
              <p:cNvSpPr>
                <a:spLocks noChangeArrowheads="1"/>
              </p:cNvSpPr>
              <p:nvPr userDrawn="1"/>
            </p:nvSpPr>
            <p:spPr bwMode="auto">
              <a:xfrm>
                <a:off x="336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" name="Rectangle 1230"/>
              <p:cNvSpPr>
                <a:spLocks noChangeArrowheads="1"/>
              </p:cNvSpPr>
              <p:nvPr userDrawn="1"/>
            </p:nvSpPr>
            <p:spPr bwMode="auto">
              <a:xfrm>
                <a:off x="345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" name="Rectangle 1231"/>
              <p:cNvSpPr>
                <a:spLocks noChangeArrowheads="1"/>
              </p:cNvSpPr>
              <p:nvPr userDrawn="1"/>
            </p:nvSpPr>
            <p:spPr bwMode="auto">
              <a:xfrm>
                <a:off x="3541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" name="Rectangle 1232"/>
              <p:cNvSpPr>
                <a:spLocks noChangeArrowheads="1"/>
              </p:cNvSpPr>
              <p:nvPr userDrawn="1"/>
            </p:nvSpPr>
            <p:spPr bwMode="auto">
              <a:xfrm>
                <a:off x="3628" y="1036"/>
                <a:ext cx="56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" name="Rectangle 1233"/>
              <p:cNvSpPr>
                <a:spLocks noChangeArrowheads="1"/>
              </p:cNvSpPr>
              <p:nvPr userDrawn="1"/>
            </p:nvSpPr>
            <p:spPr bwMode="auto">
              <a:xfrm>
                <a:off x="371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" name="Rectangle 1234"/>
              <p:cNvSpPr>
                <a:spLocks noChangeArrowheads="1"/>
              </p:cNvSpPr>
              <p:nvPr userDrawn="1"/>
            </p:nvSpPr>
            <p:spPr bwMode="auto">
              <a:xfrm>
                <a:off x="380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6" name="Rectangle 1235"/>
              <p:cNvSpPr>
                <a:spLocks noChangeArrowheads="1"/>
              </p:cNvSpPr>
              <p:nvPr userDrawn="1"/>
            </p:nvSpPr>
            <p:spPr bwMode="auto">
              <a:xfrm>
                <a:off x="388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7" name="Rectangle 1236"/>
              <p:cNvSpPr>
                <a:spLocks noChangeArrowheads="1"/>
              </p:cNvSpPr>
              <p:nvPr userDrawn="1"/>
            </p:nvSpPr>
            <p:spPr bwMode="auto">
              <a:xfrm>
                <a:off x="397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8" name="Rectangle 1237"/>
              <p:cNvSpPr>
                <a:spLocks noChangeArrowheads="1"/>
              </p:cNvSpPr>
              <p:nvPr userDrawn="1"/>
            </p:nvSpPr>
            <p:spPr bwMode="auto">
              <a:xfrm>
                <a:off x="4059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9" name="Rectangle 1238"/>
              <p:cNvSpPr>
                <a:spLocks noChangeArrowheads="1"/>
              </p:cNvSpPr>
              <p:nvPr userDrawn="1"/>
            </p:nvSpPr>
            <p:spPr bwMode="auto">
              <a:xfrm>
                <a:off x="414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0" name="Rectangle 1239"/>
              <p:cNvSpPr>
                <a:spLocks noChangeArrowheads="1"/>
              </p:cNvSpPr>
              <p:nvPr userDrawn="1"/>
            </p:nvSpPr>
            <p:spPr bwMode="auto">
              <a:xfrm>
                <a:off x="423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1" name="Rectangle 1240"/>
              <p:cNvSpPr>
                <a:spLocks noChangeArrowheads="1"/>
              </p:cNvSpPr>
              <p:nvPr userDrawn="1"/>
            </p:nvSpPr>
            <p:spPr bwMode="auto">
              <a:xfrm>
                <a:off x="431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2" name="Rectangle 1241"/>
              <p:cNvSpPr>
                <a:spLocks noChangeArrowheads="1"/>
              </p:cNvSpPr>
              <p:nvPr userDrawn="1"/>
            </p:nvSpPr>
            <p:spPr bwMode="auto">
              <a:xfrm>
                <a:off x="440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3" name="Rectangle 1242"/>
              <p:cNvSpPr>
                <a:spLocks noChangeArrowheads="1"/>
              </p:cNvSpPr>
              <p:nvPr userDrawn="1"/>
            </p:nvSpPr>
            <p:spPr bwMode="auto">
              <a:xfrm>
                <a:off x="4491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4" name="Rectangle 1243"/>
              <p:cNvSpPr>
                <a:spLocks noChangeArrowheads="1"/>
              </p:cNvSpPr>
              <p:nvPr userDrawn="1"/>
            </p:nvSpPr>
            <p:spPr bwMode="auto">
              <a:xfrm>
                <a:off x="457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5" name="Rectangle 1244"/>
              <p:cNvSpPr>
                <a:spLocks noChangeArrowheads="1"/>
              </p:cNvSpPr>
              <p:nvPr userDrawn="1"/>
            </p:nvSpPr>
            <p:spPr bwMode="auto">
              <a:xfrm>
                <a:off x="466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6" name="Rectangle 1245"/>
              <p:cNvSpPr>
                <a:spLocks noChangeArrowheads="1"/>
              </p:cNvSpPr>
              <p:nvPr userDrawn="1"/>
            </p:nvSpPr>
            <p:spPr bwMode="auto">
              <a:xfrm>
                <a:off x="4750" y="1036"/>
                <a:ext cx="56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7" name="Rectangle 1246"/>
              <p:cNvSpPr>
                <a:spLocks noChangeArrowheads="1"/>
              </p:cNvSpPr>
              <p:nvPr userDrawn="1"/>
            </p:nvSpPr>
            <p:spPr bwMode="auto">
              <a:xfrm>
                <a:off x="483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8" name="Rectangle 1247"/>
              <p:cNvSpPr>
                <a:spLocks noChangeArrowheads="1"/>
              </p:cNvSpPr>
              <p:nvPr userDrawn="1"/>
            </p:nvSpPr>
            <p:spPr bwMode="auto">
              <a:xfrm>
                <a:off x="492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9" name="Rectangle 1248"/>
              <p:cNvSpPr>
                <a:spLocks noChangeArrowheads="1"/>
              </p:cNvSpPr>
              <p:nvPr userDrawn="1"/>
            </p:nvSpPr>
            <p:spPr bwMode="auto">
              <a:xfrm>
                <a:off x="5009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0" name="Rectangle 1249"/>
              <p:cNvSpPr>
                <a:spLocks noChangeArrowheads="1"/>
              </p:cNvSpPr>
              <p:nvPr userDrawn="1"/>
            </p:nvSpPr>
            <p:spPr bwMode="auto">
              <a:xfrm>
                <a:off x="509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1" name="Rectangle 1250"/>
              <p:cNvSpPr>
                <a:spLocks noChangeArrowheads="1"/>
              </p:cNvSpPr>
              <p:nvPr userDrawn="1"/>
            </p:nvSpPr>
            <p:spPr bwMode="auto">
              <a:xfrm>
                <a:off x="518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2" name="Rectangle 1251"/>
              <p:cNvSpPr>
                <a:spLocks noChangeArrowheads="1"/>
              </p:cNvSpPr>
              <p:nvPr userDrawn="1"/>
            </p:nvSpPr>
            <p:spPr bwMode="auto">
              <a:xfrm>
                <a:off x="526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3" name="Rectangle 1252"/>
              <p:cNvSpPr>
                <a:spLocks noChangeArrowheads="1"/>
              </p:cNvSpPr>
              <p:nvPr userDrawn="1"/>
            </p:nvSpPr>
            <p:spPr bwMode="auto">
              <a:xfrm>
                <a:off x="535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4" name="Rectangle 1253"/>
              <p:cNvSpPr>
                <a:spLocks noChangeArrowheads="1"/>
              </p:cNvSpPr>
              <p:nvPr userDrawn="1"/>
            </p:nvSpPr>
            <p:spPr bwMode="auto">
              <a:xfrm>
                <a:off x="5441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5" name="Rectangle 1254"/>
              <p:cNvSpPr>
                <a:spLocks noChangeArrowheads="1"/>
              </p:cNvSpPr>
              <p:nvPr userDrawn="1"/>
            </p:nvSpPr>
            <p:spPr bwMode="auto">
              <a:xfrm>
                <a:off x="5528" y="1036"/>
                <a:ext cx="56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6" name="Rectangle 1255"/>
              <p:cNvSpPr>
                <a:spLocks noChangeArrowheads="1"/>
              </p:cNvSpPr>
              <p:nvPr userDrawn="1"/>
            </p:nvSpPr>
            <p:spPr bwMode="auto">
              <a:xfrm>
                <a:off x="561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7" name="Rectangle 1256"/>
              <p:cNvSpPr>
                <a:spLocks noChangeArrowheads="1"/>
              </p:cNvSpPr>
              <p:nvPr userDrawn="1"/>
            </p:nvSpPr>
            <p:spPr bwMode="auto">
              <a:xfrm>
                <a:off x="570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8" name="Rectangle 1257"/>
              <p:cNvSpPr>
                <a:spLocks noChangeArrowheads="1"/>
              </p:cNvSpPr>
              <p:nvPr userDrawn="1"/>
            </p:nvSpPr>
            <p:spPr bwMode="auto">
              <a:xfrm>
                <a:off x="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9" name="Rectangle 1258"/>
              <p:cNvSpPr>
                <a:spLocks noChangeArrowheads="1"/>
              </p:cNvSpPr>
              <p:nvPr userDrawn="1"/>
            </p:nvSpPr>
            <p:spPr bwMode="auto">
              <a:xfrm>
                <a:off x="8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0" name="Rectangle 1259"/>
              <p:cNvSpPr>
                <a:spLocks noChangeArrowheads="1"/>
              </p:cNvSpPr>
              <p:nvPr userDrawn="1"/>
            </p:nvSpPr>
            <p:spPr bwMode="auto">
              <a:xfrm>
                <a:off x="173" y="4051"/>
                <a:ext cx="56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1" name="Rectangle 1260"/>
              <p:cNvSpPr>
                <a:spLocks noChangeArrowheads="1"/>
              </p:cNvSpPr>
              <p:nvPr userDrawn="1"/>
            </p:nvSpPr>
            <p:spPr bwMode="auto">
              <a:xfrm>
                <a:off x="26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2" name="Rectangle 1261"/>
              <p:cNvSpPr>
                <a:spLocks noChangeArrowheads="1"/>
              </p:cNvSpPr>
              <p:nvPr userDrawn="1"/>
            </p:nvSpPr>
            <p:spPr bwMode="auto">
              <a:xfrm>
                <a:off x="34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3" name="Rectangle 1262"/>
              <p:cNvSpPr>
                <a:spLocks noChangeArrowheads="1"/>
              </p:cNvSpPr>
              <p:nvPr userDrawn="1"/>
            </p:nvSpPr>
            <p:spPr bwMode="auto">
              <a:xfrm>
                <a:off x="43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4" name="Rectangle 1263"/>
              <p:cNvSpPr>
                <a:spLocks noChangeArrowheads="1"/>
              </p:cNvSpPr>
              <p:nvPr userDrawn="1"/>
            </p:nvSpPr>
            <p:spPr bwMode="auto">
              <a:xfrm>
                <a:off x="51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5" name="Rectangle 1264"/>
              <p:cNvSpPr>
                <a:spLocks noChangeArrowheads="1"/>
              </p:cNvSpPr>
              <p:nvPr userDrawn="1"/>
            </p:nvSpPr>
            <p:spPr bwMode="auto">
              <a:xfrm>
                <a:off x="60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6" name="Rectangle 1265"/>
              <p:cNvSpPr>
                <a:spLocks noChangeArrowheads="1"/>
              </p:cNvSpPr>
              <p:nvPr userDrawn="1"/>
            </p:nvSpPr>
            <p:spPr bwMode="auto">
              <a:xfrm>
                <a:off x="691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7" name="Rectangle 1266"/>
              <p:cNvSpPr>
                <a:spLocks noChangeArrowheads="1"/>
              </p:cNvSpPr>
              <p:nvPr userDrawn="1"/>
            </p:nvSpPr>
            <p:spPr bwMode="auto">
              <a:xfrm>
                <a:off x="77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8" name="Rectangle 1267"/>
              <p:cNvSpPr>
                <a:spLocks noChangeArrowheads="1"/>
              </p:cNvSpPr>
              <p:nvPr userDrawn="1"/>
            </p:nvSpPr>
            <p:spPr bwMode="auto">
              <a:xfrm>
                <a:off x="86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9" name="Rectangle 1268"/>
              <p:cNvSpPr>
                <a:spLocks noChangeArrowheads="1"/>
              </p:cNvSpPr>
              <p:nvPr userDrawn="1"/>
            </p:nvSpPr>
            <p:spPr bwMode="auto">
              <a:xfrm>
                <a:off x="950" y="4051"/>
                <a:ext cx="56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0" name="Rectangle 1269"/>
              <p:cNvSpPr>
                <a:spLocks noChangeArrowheads="1"/>
              </p:cNvSpPr>
              <p:nvPr userDrawn="1"/>
            </p:nvSpPr>
            <p:spPr bwMode="auto">
              <a:xfrm>
                <a:off x="103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1" name="Rectangle 1270"/>
              <p:cNvSpPr>
                <a:spLocks noChangeArrowheads="1"/>
              </p:cNvSpPr>
              <p:nvPr userDrawn="1"/>
            </p:nvSpPr>
            <p:spPr bwMode="auto">
              <a:xfrm>
                <a:off x="112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2" name="Rectangle 1271"/>
              <p:cNvSpPr>
                <a:spLocks noChangeArrowheads="1"/>
              </p:cNvSpPr>
              <p:nvPr userDrawn="1"/>
            </p:nvSpPr>
            <p:spPr bwMode="auto">
              <a:xfrm>
                <a:off x="121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3" name="Rectangle 1272"/>
              <p:cNvSpPr>
                <a:spLocks noChangeArrowheads="1"/>
              </p:cNvSpPr>
              <p:nvPr userDrawn="1"/>
            </p:nvSpPr>
            <p:spPr bwMode="auto">
              <a:xfrm>
                <a:off x="129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4" name="Rectangle 1273"/>
              <p:cNvSpPr>
                <a:spLocks noChangeArrowheads="1"/>
              </p:cNvSpPr>
              <p:nvPr userDrawn="1"/>
            </p:nvSpPr>
            <p:spPr bwMode="auto">
              <a:xfrm>
                <a:off x="138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5" name="Rectangle 1274"/>
              <p:cNvSpPr>
                <a:spLocks noChangeArrowheads="1"/>
              </p:cNvSpPr>
              <p:nvPr userDrawn="1"/>
            </p:nvSpPr>
            <p:spPr bwMode="auto">
              <a:xfrm>
                <a:off x="146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6" name="Rectangle 1275"/>
              <p:cNvSpPr>
                <a:spLocks noChangeArrowheads="1"/>
              </p:cNvSpPr>
              <p:nvPr userDrawn="1"/>
            </p:nvSpPr>
            <p:spPr bwMode="auto">
              <a:xfrm>
                <a:off x="155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7" name="Rectangle 1276"/>
              <p:cNvSpPr>
                <a:spLocks noChangeArrowheads="1"/>
              </p:cNvSpPr>
              <p:nvPr userDrawn="1"/>
            </p:nvSpPr>
            <p:spPr bwMode="auto">
              <a:xfrm>
                <a:off x="1641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8" name="Rectangle 1277"/>
              <p:cNvSpPr>
                <a:spLocks noChangeArrowheads="1"/>
              </p:cNvSpPr>
              <p:nvPr userDrawn="1"/>
            </p:nvSpPr>
            <p:spPr bwMode="auto">
              <a:xfrm>
                <a:off x="172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9" name="Rectangle 1278"/>
              <p:cNvSpPr>
                <a:spLocks noChangeArrowheads="1"/>
              </p:cNvSpPr>
              <p:nvPr userDrawn="1"/>
            </p:nvSpPr>
            <p:spPr bwMode="auto">
              <a:xfrm>
                <a:off x="181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0" name="Rectangle 1279"/>
              <p:cNvSpPr>
                <a:spLocks noChangeArrowheads="1"/>
              </p:cNvSpPr>
              <p:nvPr userDrawn="1"/>
            </p:nvSpPr>
            <p:spPr bwMode="auto">
              <a:xfrm>
                <a:off x="190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1" name="Rectangle 1280"/>
              <p:cNvSpPr>
                <a:spLocks noChangeArrowheads="1"/>
              </p:cNvSpPr>
              <p:nvPr userDrawn="1"/>
            </p:nvSpPr>
            <p:spPr bwMode="auto">
              <a:xfrm>
                <a:off x="198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2" name="Rectangle 1281"/>
              <p:cNvSpPr>
                <a:spLocks noChangeArrowheads="1"/>
              </p:cNvSpPr>
              <p:nvPr userDrawn="1"/>
            </p:nvSpPr>
            <p:spPr bwMode="auto">
              <a:xfrm>
                <a:off x="2073" y="4051"/>
                <a:ext cx="56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3" name="Rectangle 1282"/>
              <p:cNvSpPr>
                <a:spLocks noChangeArrowheads="1"/>
              </p:cNvSpPr>
              <p:nvPr userDrawn="1"/>
            </p:nvSpPr>
            <p:spPr bwMode="auto">
              <a:xfrm>
                <a:off x="216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4" name="Rectangle 1283"/>
              <p:cNvSpPr>
                <a:spLocks noChangeArrowheads="1"/>
              </p:cNvSpPr>
              <p:nvPr userDrawn="1"/>
            </p:nvSpPr>
            <p:spPr bwMode="auto">
              <a:xfrm>
                <a:off x="224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5" name="Rectangle 1284"/>
              <p:cNvSpPr>
                <a:spLocks noChangeArrowheads="1"/>
              </p:cNvSpPr>
              <p:nvPr userDrawn="1"/>
            </p:nvSpPr>
            <p:spPr bwMode="auto">
              <a:xfrm>
                <a:off x="233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6" name="Rectangle 1285"/>
              <p:cNvSpPr>
                <a:spLocks noChangeArrowheads="1"/>
              </p:cNvSpPr>
              <p:nvPr userDrawn="1"/>
            </p:nvSpPr>
            <p:spPr bwMode="auto">
              <a:xfrm>
                <a:off x="241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7" name="Rectangle 1286"/>
              <p:cNvSpPr>
                <a:spLocks noChangeArrowheads="1"/>
              </p:cNvSpPr>
              <p:nvPr userDrawn="1"/>
            </p:nvSpPr>
            <p:spPr bwMode="auto">
              <a:xfrm>
                <a:off x="250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8" name="Rectangle 1287"/>
              <p:cNvSpPr>
                <a:spLocks noChangeArrowheads="1"/>
              </p:cNvSpPr>
              <p:nvPr userDrawn="1"/>
            </p:nvSpPr>
            <p:spPr bwMode="auto">
              <a:xfrm>
                <a:off x="2591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9" name="Rectangle 1288"/>
              <p:cNvSpPr>
                <a:spLocks noChangeArrowheads="1"/>
              </p:cNvSpPr>
              <p:nvPr userDrawn="1"/>
            </p:nvSpPr>
            <p:spPr bwMode="auto">
              <a:xfrm>
                <a:off x="267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0" name="Rectangle 1289"/>
              <p:cNvSpPr>
                <a:spLocks noChangeArrowheads="1"/>
              </p:cNvSpPr>
              <p:nvPr userDrawn="1"/>
            </p:nvSpPr>
            <p:spPr bwMode="auto">
              <a:xfrm>
                <a:off x="276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1" name="Rectangle 1290"/>
              <p:cNvSpPr>
                <a:spLocks noChangeArrowheads="1"/>
              </p:cNvSpPr>
              <p:nvPr userDrawn="1"/>
            </p:nvSpPr>
            <p:spPr bwMode="auto">
              <a:xfrm>
                <a:off x="2850" y="4051"/>
                <a:ext cx="56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2" name="Rectangle 1291"/>
              <p:cNvSpPr>
                <a:spLocks noChangeArrowheads="1"/>
              </p:cNvSpPr>
              <p:nvPr userDrawn="1"/>
            </p:nvSpPr>
            <p:spPr bwMode="auto">
              <a:xfrm>
                <a:off x="293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3" name="Rectangle 1292"/>
              <p:cNvSpPr>
                <a:spLocks noChangeArrowheads="1"/>
              </p:cNvSpPr>
              <p:nvPr userDrawn="1"/>
            </p:nvSpPr>
            <p:spPr bwMode="auto">
              <a:xfrm>
                <a:off x="302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4" name="Rectangle 1293"/>
              <p:cNvSpPr>
                <a:spLocks noChangeArrowheads="1"/>
              </p:cNvSpPr>
              <p:nvPr userDrawn="1"/>
            </p:nvSpPr>
            <p:spPr bwMode="auto">
              <a:xfrm>
                <a:off x="3109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5" name="Rectangle 1294"/>
              <p:cNvSpPr>
                <a:spLocks noChangeArrowheads="1"/>
              </p:cNvSpPr>
              <p:nvPr userDrawn="1"/>
            </p:nvSpPr>
            <p:spPr bwMode="auto">
              <a:xfrm>
                <a:off x="319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6" name="Rectangle 1295"/>
              <p:cNvSpPr>
                <a:spLocks noChangeArrowheads="1"/>
              </p:cNvSpPr>
              <p:nvPr userDrawn="1"/>
            </p:nvSpPr>
            <p:spPr bwMode="auto">
              <a:xfrm>
                <a:off x="328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7" name="Rectangle 1296"/>
              <p:cNvSpPr>
                <a:spLocks noChangeArrowheads="1"/>
              </p:cNvSpPr>
              <p:nvPr userDrawn="1"/>
            </p:nvSpPr>
            <p:spPr bwMode="auto">
              <a:xfrm>
                <a:off x="336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8" name="Rectangle 1297"/>
              <p:cNvSpPr>
                <a:spLocks noChangeArrowheads="1"/>
              </p:cNvSpPr>
              <p:nvPr userDrawn="1"/>
            </p:nvSpPr>
            <p:spPr bwMode="auto">
              <a:xfrm>
                <a:off x="345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9" name="Rectangle 1298"/>
              <p:cNvSpPr>
                <a:spLocks noChangeArrowheads="1"/>
              </p:cNvSpPr>
              <p:nvPr userDrawn="1"/>
            </p:nvSpPr>
            <p:spPr bwMode="auto">
              <a:xfrm>
                <a:off x="3541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0" name="Rectangle 1299"/>
              <p:cNvSpPr>
                <a:spLocks noChangeArrowheads="1"/>
              </p:cNvSpPr>
              <p:nvPr userDrawn="1"/>
            </p:nvSpPr>
            <p:spPr bwMode="auto">
              <a:xfrm>
                <a:off x="3628" y="4051"/>
                <a:ext cx="56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1" name="Rectangle 1300"/>
              <p:cNvSpPr>
                <a:spLocks noChangeArrowheads="1"/>
              </p:cNvSpPr>
              <p:nvPr userDrawn="1"/>
            </p:nvSpPr>
            <p:spPr bwMode="auto">
              <a:xfrm>
                <a:off x="371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2" name="Rectangle 1301"/>
              <p:cNvSpPr>
                <a:spLocks noChangeArrowheads="1"/>
              </p:cNvSpPr>
              <p:nvPr userDrawn="1"/>
            </p:nvSpPr>
            <p:spPr bwMode="auto">
              <a:xfrm>
                <a:off x="380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3" name="Rectangle 1302"/>
              <p:cNvSpPr>
                <a:spLocks noChangeArrowheads="1"/>
              </p:cNvSpPr>
              <p:nvPr userDrawn="1"/>
            </p:nvSpPr>
            <p:spPr bwMode="auto">
              <a:xfrm>
                <a:off x="388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4" name="Rectangle 1303"/>
              <p:cNvSpPr>
                <a:spLocks noChangeArrowheads="1"/>
              </p:cNvSpPr>
              <p:nvPr userDrawn="1"/>
            </p:nvSpPr>
            <p:spPr bwMode="auto">
              <a:xfrm>
                <a:off x="397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5" name="Rectangle 1304"/>
              <p:cNvSpPr>
                <a:spLocks noChangeArrowheads="1"/>
              </p:cNvSpPr>
              <p:nvPr userDrawn="1"/>
            </p:nvSpPr>
            <p:spPr bwMode="auto">
              <a:xfrm>
                <a:off x="4059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6" name="Rectangle 1305"/>
              <p:cNvSpPr>
                <a:spLocks noChangeArrowheads="1"/>
              </p:cNvSpPr>
              <p:nvPr userDrawn="1"/>
            </p:nvSpPr>
            <p:spPr bwMode="auto">
              <a:xfrm>
                <a:off x="414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7" name="Rectangle 1306"/>
              <p:cNvSpPr>
                <a:spLocks noChangeArrowheads="1"/>
              </p:cNvSpPr>
              <p:nvPr userDrawn="1"/>
            </p:nvSpPr>
            <p:spPr bwMode="auto">
              <a:xfrm>
                <a:off x="423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8" name="Rectangle 1307"/>
              <p:cNvSpPr>
                <a:spLocks noChangeArrowheads="1"/>
              </p:cNvSpPr>
              <p:nvPr userDrawn="1"/>
            </p:nvSpPr>
            <p:spPr bwMode="auto">
              <a:xfrm>
                <a:off x="431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9" name="Rectangle 1308"/>
              <p:cNvSpPr>
                <a:spLocks noChangeArrowheads="1"/>
              </p:cNvSpPr>
              <p:nvPr userDrawn="1"/>
            </p:nvSpPr>
            <p:spPr bwMode="auto">
              <a:xfrm>
                <a:off x="440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0" name="Rectangle 1309"/>
              <p:cNvSpPr>
                <a:spLocks noChangeArrowheads="1"/>
              </p:cNvSpPr>
              <p:nvPr userDrawn="1"/>
            </p:nvSpPr>
            <p:spPr bwMode="auto">
              <a:xfrm>
                <a:off x="4491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1" name="Rectangle 1310"/>
              <p:cNvSpPr>
                <a:spLocks noChangeArrowheads="1"/>
              </p:cNvSpPr>
              <p:nvPr userDrawn="1"/>
            </p:nvSpPr>
            <p:spPr bwMode="auto">
              <a:xfrm>
                <a:off x="457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2" name="Rectangle 1311"/>
              <p:cNvSpPr>
                <a:spLocks noChangeArrowheads="1"/>
              </p:cNvSpPr>
              <p:nvPr userDrawn="1"/>
            </p:nvSpPr>
            <p:spPr bwMode="auto">
              <a:xfrm>
                <a:off x="466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3" name="Rectangle 1312"/>
              <p:cNvSpPr>
                <a:spLocks noChangeArrowheads="1"/>
              </p:cNvSpPr>
              <p:nvPr userDrawn="1"/>
            </p:nvSpPr>
            <p:spPr bwMode="auto">
              <a:xfrm>
                <a:off x="4750" y="4051"/>
                <a:ext cx="56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4" name="Rectangle 1313"/>
              <p:cNvSpPr>
                <a:spLocks noChangeArrowheads="1"/>
              </p:cNvSpPr>
              <p:nvPr userDrawn="1"/>
            </p:nvSpPr>
            <p:spPr bwMode="auto">
              <a:xfrm>
                <a:off x="483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5" name="Rectangle 1314"/>
              <p:cNvSpPr>
                <a:spLocks noChangeArrowheads="1"/>
              </p:cNvSpPr>
              <p:nvPr userDrawn="1"/>
            </p:nvSpPr>
            <p:spPr bwMode="auto">
              <a:xfrm>
                <a:off x="492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6" name="Rectangle 1315"/>
              <p:cNvSpPr>
                <a:spLocks noChangeArrowheads="1"/>
              </p:cNvSpPr>
              <p:nvPr userDrawn="1"/>
            </p:nvSpPr>
            <p:spPr bwMode="auto">
              <a:xfrm>
                <a:off x="5009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7" name="Rectangle 1316"/>
              <p:cNvSpPr>
                <a:spLocks noChangeArrowheads="1"/>
              </p:cNvSpPr>
              <p:nvPr userDrawn="1"/>
            </p:nvSpPr>
            <p:spPr bwMode="auto">
              <a:xfrm>
                <a:off x="509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8" name="Rectangle 1317"/>
              <p:cNvSpPr>
                <a:spLocks noChangeArrowheads="1"/>
              </p:cNvSpPr>
              <p:nvPr userDrawn="1"/>
            </p:nvSpPr>
            <p:spPr bwMode="auto">
              <a:xfrm>
                <a:off x="518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9" name="Rectangle 1318"/>
              <p:cNvSpPr>
                <a:spLocks noChangeArrowheads="1"/>
              </p:cNvSpPr>
              <p:nvPr userDrawn="1"/>
            </p:nvSpPr>
            <p:spPr bwMode="auto">
              <a:xfrm>
                <a:off x="526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40" name="Rectangle 1319"/>
              <p:cNvSpPr>
                <a:spLocks noChangeArrowheads="1"/>
              </p:cNvSpPr>
              <p:nvPr userDrawn="1"/>
            </p:nvSpPr>
            <p:spPr bwMode="auto">
              <a:xfrm>
                <a:off x="535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41" name="Rectangle 1320"/>
              <p:cNvSpPr>
                <a:spLocks noChangeArrowheads="1"/>
              </p:cNvSpPr>
              <p:nvPr userDrawn="1"/>
            </p:nvSpPr>
            <p:spPr bwMode="auto">
              <a:xfrm>
                <a:off x="5441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42" name="Rectangle 1321"/>
              <p:cNvSpPr>
                <a:spLocks noChangeArrowheads="1"/>
              </p:cNvSpPr>
              <p:nvPr userDrawn="1"/>
            </p:nvSpPr>
            <p:spPr bwMode="auto">
              <a:xfrm>
                <a:off x="5528" y="4051"/>
                <a:ext cx="56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43" name="Rectangle 1322"/>
              <p:cNvSpPr>
                <a:spLocks noChangeArrowheads="1"/>
              </p:cNvSpPr>
              <p:nvPr userDrawn="1"/>
            </p:nvSpPr>
            <p:spPr bwMode="auto">
              <a:xfrm>
                <a:off x="561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" name="Rectangle 1323"/>
              <p:cNvSpPr>
                <a:spLocks noChangeArrowheads="1"/>
              </p:cNvSpPr>
              <p:nvPr userDrawn="1"/>
            </p:nvSpPr>
            <p:spPr bwMode="auto">
              <a:xfrm>
                <a:off x="570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45" name="Rectangle 1324"/>
              <p:cNvSpPr>
                <a:spLocks noChangeArrowheads="1"/>
              </p:cNvSpPr>
              <p:nvPr userDrawn="1"/>
            </p:nvSpPr>
            <p:spPr bwMode="auto">
              <a:xfrm>
                <a:off x="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46" name="Rectangle 1325"/>
              <p:cNvSpPr>
                <a:spLocks noChangeArrowheads="1"/>
              </p:cNvSpPr>
              <p:nvPr userDrawn="1"/>
            </p:nvSpPr>
            <p:spPr bwMode="auto">
              <a:xfrm>
                <a:off x="8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47" name="Rectangle 1326"/>
              <p:cNvSpPr>
                <a:spLocks noChangeArrowheads="1"/>
              </p:cNvSpPr>
              <p:nvPr userDrawn="1"/>
            </p:nvSpPr>
            <p:spPr bwMode="auto">
              <a:xfrm>
                <a:off x="173" y="4137"/>
                <a:ext cx="56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48" name="Rectangle 1327"/>
              <p:cNvSpPr>
                <a:spLocks noChangeArrowheads="1"/>
              </p:cNvSpPr>
              <p:nvPr userDrawn="1"/>
            </p:nvSpPr>
            <p:spPr bwMode="auto">
              <a:xfrm>
                <a:off x="26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49" name="Rectangle 1328"/>
              <p:cNvSpPr>
                <a:spLocks noChangeArrowheads="1"/>
              </p:cNvSpPr>
              <p:nvPr userDrawn="1"/>
            </p:nvSpPr>
            <p:spPr bwMode="auto">
              <a:xfrm>
                <a:off x="34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0" name="Rectangle 1329"/>
              <p:cNvSpPr>
                <a:spLocks noChangeArrowheads="1"/>
              </p:cNvSpPr>
              <p:nvPr userDrawn="1"/>
            </p:nvSpPr>
            <p:spPr bwMode="auto">
              <a:xfrm>
                <a:off x="432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1" name="Rectangle 1330"/>
              <p:cNvSpPr>
                <a:spLocks noChangeArrowheads="1"/>
              </p:cNvSpPr>
              <p:nvPr userDrawn="1"/>
            </p:nvSpPr>
            <p:spPr bwMode="auto">
              <a:xfrm>
                <a:off x="51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2" name="Rectangle 1331"/>
              <p:cNvSpPr>
                <a:spLocks noChangeArrowheads="1"/>
              </p:cNvSpPr>
              <p:nvPr userDrawn="1"/>
            </p:nvSpPr>
            <p:spPr bwMode="auto">
              <a:xfrm>
                <a:off x="604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3" name="Rectangle 1332"/>
              <p:cNvSpPr>
                <a:spLocks noChangeArrowheads="1"/>
              </p:cNvSpPr>
              <p:nvPr userDrawn="1"/>
            </p:nvSpPr>
            <p:spPr bwMode="auto">
              <a:xfrm>
                <a:off x="691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4" name="Rectangle 1333"/>
              <p:cNvSpPr>
                <a:spLocks noChangeArrowheads="1"/>
              </p:cNvSpPr>
              <p:nvPr userDrawn="1"/>
            </p:nvSpPr>
            <p:spPr bwMode="auto">
              <a:xfrm>
                <a:off x="77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5" name="Rectangle 1334"/>
              <p:cNvSpPr>
                <a:spLocks noChangeArrowheads="1"/>
              </p:cNvSpPr>
              <p:nvPr userDrawn="1"/>
            </p:nvSpPr>
            <p:spPr bwMode="auto">
              <a:xfrm>
                <a:off x="864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6" name="Rectangle 1335"/>
              <p:cNvSpPr>
                <a:spLocks noChangeArrowheads="1"/>
              </p:cNvSpPr>
              <p:nvPr userDrawn="1"/>
            </p:nvSpPr>
            <p:spPr bwMode="auto">
              <a:xfrm>
                <a:off x="950" y="4137"/>
                <a:ext cx="56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7" name="Rectangle 1336"/>
              <p:cNvSpPr>
                <a:spLocks noChangeArrowheads="1"/>
              </p:cNvSpPr>
              <p:nvPr userDrawn="1"/>
            </p:nvSpPr>
            <p:spPr bwMode="auto">
              <a:xfrm>
                <a:off x="103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8" name="Rectangle 1337"/>
              <p:cNvSpPr>
                <a:spLocks noChangeArrowheads="1"/>
              </p:cNvSpPr>
              <p:nvPr userDrawn="1"/>
            </p:nvSpPr>
            <p:spPr bwMode="auto">
              <a:xfrm>
                <a:off x="1123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9" name="Rectangle 1338"/>
              <p:cNvSpPr>
                <a:spLocks noChangeArrowheads="1"/>
              </p:cNvSpPr>
              <p:nvPr userDrawn="1"/>
            </p:nvSpPr>
            <p:spPr bwMode="auto">
              <a:xfrm>
                <a:off x="121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0" name="Rectangle 1339"/>
              <p:cNvSpPr>
                <a:spLocks noChangeArrowheads="1"/>
              </p:cNvSpPr>
              <p:nvPr userDrawn="1"/>
            </p:nvSpPr>
            <p:spPr bwMode="auto">
              <a:xfrm>
                <a:off x="129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1" name="Rectangle 1340"/>
              <p:cNvSpPr>
                <a:spLocks noChangeArrowheads="1"/>
              </p:cNvSpPr>
              <p:nvPr userDrawn="1"/>
            </p:nvSpPr>
            <p:spPr bwMode="auto">
              <a:xfrm>
                <a:off x="1382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2" name="Rectangle 1341"/>
              <p:cNvSpPr>
                <a:spLocks noChangeArrowheads="1"/>
              </p:cNvSpPr>
              <p:nvPr userDrawn="1"/>
            </p:nvSpPr>
            <p:spPr bwMode="auto">
              <a:xfrm>
                <a:off x="146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3" name="Rectangle 1342"/>
              <p:cNvSpPr>
                <a:spLocks noChangeArrowheads="1"/>
              </p:cNvSpPr>
              <p:nvPr userDrawn="1"/>
            </p:nvSpPr>
            <p:spPr bwMode="auto">
              <a:xfrm>
                <a:off x="1554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4" name="Rectangle 1343"/>
              <p:cNvSpPr>
                <a:spLocks noChangeArrowheads="1"/>
              </p:cNvSpPr>
              <p:nvPr userDrawn="1"/>
            </p:nvSpPr>
            <p:spPr bwMode="auto">
              <a:xfrm>
                <a:off x="1641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5" name="Rectangle 1344"/>
              <p:cNvSpPr>
                <a:spLocks noChangeArrowheads="1"/>
              </p:cNvSpPr>
              <p:nvPr userDrawn="1"/>
            </p:nvSpPr>
            <p:spPr bwMode="auto">
              <a:xfrm>
                <a:off x="172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6" name="Rectangle 1345"/>
              <p:cNvSpPr>
                <a:spLocks noChangeArrowheads="1"/>
              </p:cNvSpPr>
              <p:nvPr userDrawn="1"/>
            </p:nvSpPr>
            <p:spPr bwMode="auto">
              <a:xfrm>
                <a:off x="1814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7" name="Rectangle 1346"/>
              <p:cNvSpPr>
                <a:spLocks noChangeArrowheads="1"/>
              </p:cNvSpPr>
              <p:nvPr userDrawn="1"/>
            </p:nvSpPr>
            <p:spPr bwMode="auto">
              <a:xfrm>
                <a:off x="190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8" name="Rectangle 1347"/>
              <p:cNvSpPr>
                <a:spLocks noChangeArrowheads="1"/>
              </p:cNvSpPr>
              <p:nvPr userDrawn="1"/>
            </p:nvSpPr>
            <p:spPr bwMode="auto">
              <a:xfrm>
                <a:off x="198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9" name="Rectangle 1348"/>
              <p:cNvSpPr>
                <a:spLocks noChangeArrowheads="1"/>
              </p:cNvSpPr>
              <p:nvPr userDrawn="1"/>
            </p:nvSpPr>
            <p:spPr bwMode="auto">
              <a:xfrm>
                <a:off x="2073" y="4137"/>
                <a:ext cx="56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0" name="Rectangle 1349"/>
              <p:cNvSpPr>
                <a:spLocks noChangeArrowheads="1"/>
              </p:cNvSpPr>
              <p:nvPr userDrawn="1"/>
            </p:nvSpPr>
            <p:spPr bwMode="auto">
              <a:xfrm>
                <a:off x="216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1" name="Rectangle 1350"/>
              <p:cNvSpPr>
                <a:spLocks noChangeArrowheads="1"/>
              </p:cNvSpPr>
              <p:nvPr userDrawn="1"/>
            </p:nvSpPr>
            <p:spPr bwMode="auto">
              <a:xfrm>
                <a:off x="224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2" name="Rectangle 1351"/>
              <p:cNvSpPr>
                <a:spLocks noChangeArrowheads="1"/>
              </p:cNvSpPr>
              <p:nvPr userDrawn="1"/>
            </p:nvSpPr>
            <p:spPr bwMode="auto">
              <a:xfrm>
                <a:off x="2332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3" name="Rectangle 1352"/>
              <p:cNvSpPr>
                <a:spLocks noChangeArrowheads="1"/>
              </p:cNvSpPr>
              <p:nvPr userDrawn="1"/>
            </p:nvSpPr>
            <p:spPr bwMode="auto">
              <a:xfrm>
                <a:off x="241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4" name="Rectangle 1353"/>
              <p:cNvSpPr>
                <a:spLocks noChangeArrowheads="1"/>
              </p:cNvSpPr>
              <p:nvPr userDrawn="1"/>
            </p:nvSpPr>
            <p:spPr bwMode="auto">
              <a:xfrm>
                <a:off x="2504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5" name="Rectangle 1354"/>
              <p:cNvSpPr>
                <a:spLocks noChangeArrowheads="1"/>
              </p:cNvSpPr>
              <p:nvPr userDrawn="1"/>
            </p:nvSpPr>
            <p:spPr bwMode="auto">
              <a:xfrm>
                <a:off x="2591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6" name="Rectangle 1355"/>
              <p:cNvSpPr>
                <a:spLocks noChangeArrowheads="1"/>
              </p:cNvSpPr>
              <p:nvPr userDrawn="1"/>
            </p:nvSpPr>
            <p:spPr bwMode="auto">
              <a:xfrm>
                <a:off x="267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7" name="Rectangle 1356"/>
              <p:cNvSpPr>
                <a:spLocks noChangeArrowheads="1"/>
              </p:cNvSpPr>
              <p:nvPr userDrawn="1"/>
            </p:nvSpPr>
            <p:spPr bwMode="auto">
              <a:xfrm>
                <a:off x="276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8" name="Rectangle 1357"/>
              <p:cNvSpPr>
                <a:spLocks noChangeArrowheads="1"/>
              </p:cNvSpPr>
              <p:nvPr userDrawn="1"/>
            </p:nvSpPr>
            <p:spPr bwMode="auto">
              <a:xfrm>
                <a:off x="2850" y="4137"/>
                <a:ext cx="56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9" name="Rectangle 1358"/>
              <p:cNvSpPr>
                <a:spLocks noChangeArrowheads="1"/>
              </p:cNvSpPr>
              <p:nvPr userDrawn="1"/>
            </p:nvSpPr>
            <p:spPr bwMode="auto">
              <a:xfrm>
                <a:off x="293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0" name="Rectangle 1359"/>
              <p:cNvSpPr>
                <a:spLocks noChangeArrowheads="1"/>
              </p:cNvSpPr>
              <p:nvPr userDrawn="1"/>
            </p:nvSpPr>
            <p:spPr bwMode="auto">
              <a:xfrm>
                <a:off x="302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1" name="Rectangle 1360"/>
              <p:cNvSpPr>
                <a:spLocks noChangeArrowheads="1"/>
              </p:cNvSpPr>
              <p:nvPr userDrawn="1"/>
            </p:nvSpPr>
            <p:spPr bwMode="auto">
              <a:xfrm>
                <a:off x="3109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2" name="Rectangle 1361"/>
              <p:cNvSpPr>
                <a:spLocks noChangeArrowheads="1"/>
              </p:cNvSpPr>
              <p:nvPr userDrawn="1"/>
            </p:nvSpPr>
            <p:spPr bwMode="auto">
              <a:xfrm>
                <a:off x="319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3" name="Rectangle 1362"/>
              <p:cNvSpPr>
                <a:spLocks noChangeArrowheads="1"/>
              </p:cNvSpPr>
              <p:nvPr userDrawn="1"/>
            </p:nvSpPr>
            <p:spPr bwMode="auto">
              <a:xfrm>
                <a:off x="3282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4" name="Rectangle 1363"/>
              <p:cNvSpPr>
                <a:spLocks noChangeArrowheads="1"/>
              </p:cNvSpPr>
              <p:nvPr userDrawn="1"/>
            </p:nvSpPr>
            <p:spPr bwMode="auto">
              <a:xfrm>
                <a:off x="336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5" name="Rectangle 1364"/>
              <p:cNvSpPr>
                <a:spLocks noChangeArrowheads="1"/>
              </p:cNvSpPr>
              <p:nvPr userDrawn="1"/>
            </p:nvSpPr>
            <p:spPr bwMode="auto">
              <a:xfrm>
                <a:off x="3454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6" name="Rectangle 1365"/>
              <p:cNvSpPr>
                <a:spLocks noChangeArrowheads="1"/>
              </p:cNvSpPr>
              <p:nvPr userDrawn="1"/>
            </p:nvSpPr>
            <p:spPr bwMode="auto">
              <a:xfrm>
                <a:off x="3541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7" name="Rectangle 1366"/>
              <p:cNvSpPr>
                <a:spLocks noChangeArrowheads="1"/>
              </p:cNvSpPr>
              <p:nvPr userDrawn="1"/>
            </p:nvSpPr>
            <p:spPr bwMode="auto">
              <a:xfrm>
                <a:off x="3628" y="4137"/>
                <a:ext cx="56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8" name="Rectangle 1367"/>
              <p:cNvSpPr>
                <a:spLocks noChangeArrowheads="1"/>
              </p:cNvSpPr>
              <p:nvPr userDrawn="1"/>
            </p:nvSpPr>
            <p:spPr bwMode="auto">
              <a:xfrm>
                <a:off x="371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9" name="Rectangle 1368"/>
              <p:cNvSpPr>
                <a:spLocks noChangeArrowheads="1"/>
              </p:cNvSpPr>
              <p:nvPr userDrawn="1"/>
            </p:nvSpPr>
            <p:spPr bwMode="auto">
              <a:xfrm>
                <a:off x="380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0" name="Rectangle 1369"/>
              <p:cNvSpPr>
                <a:spLocks noChangeArrowheads="1"/>
              </p:cNvSpPr>
              <p:nvPr userDrawn="1"/>
            </p:nvSpPr>
            <p:spPr bwMode="auto">
              <a:xfrm>
                <a:off x="388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1" name="Rectangle 1370"/>
              <p:cNvSpPr>
                <a:spLocks noChangeArrowheads="1"/>
              </p:cNvSpPr>
              <p:nvPr userDrawn="1"/>
            </p:nvSpPr>
            <p:spPr bwMode="auto">
              <a:xfrm>
                <a:off x="397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2" name="Rectangle 1371"/>
              <p:cNvSpPr>
                <a:spLocks noChangeArrowheads="1"/>
              </p:cNvSpPr>
              <p:nvPr userDrawn="1"/>
            </p:nvSpPr>
            <p:spPr bwMode="auto">
              <a:xfrm>
                <a:off x="4059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3" name="Rectangle 1372"/>
              <p:cNvSpPr>
                <a:spLocks noChangeArrowheads="1"/>
              </p:cNvSpPr>
              <p:nvPr userDrawn="1"/>
            </p:nvSpPr>
            <p:spPr bwMode="auto">
              <a:xfrm>
                <a:off x="414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4" name="Rectangle 1373"/>
              <p:cNvSpPr>
                <a:spLocks noChangeArrowheads="1"/>
              </p:cNvSpPr>
              <p:nvPr userDrawn="1"/>
            </p:nvSpPr>
            <p:spPr bwMode="auto">
              <a:xfrm>
                <a:off x="4232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5" name="Rectangle 1374"/>
              <p:cNvSpPr>
                <a:spLocks noChangeArrowheads="1"/>
              </p:cNvSpPr>
              <p:nvPr userDrawn="1"/>
            </p:nvSpPr>
            <p:spPr bwMode="auto">
              <a:xfrm>
                <a:off x="431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6" name="Rectangle 1375"/>
              <p:cNvSpPr>
                <a:spLocks noChangeArrowheads="1"/>
              </p:cNvSpPr>
              <p:nvPr userDrawn="1"/>
            </p:nvSpPr>
            <p:spPr bwMode="auto">
              <a:xfrm>
                <a:off x="4404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7" name="Rectangle 1376"/>
              <p:cNvSpPr>
                <a:spLocks noChangeArrowheads="1"/>
              </p:cNvSpPr>
              <p:nvPr userDrawn="1"/>
            </p:nvSpPr>
            <p:spPr bwMode="auto">
              <a:xfrm>
                <a:off x="4491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8" name="Rectangle 1377"/>
              <p:cNvSpPr>
                <a:spLocks noChangeArrowheads="1"/>
              </p:cNvSpPr>
              <p:nvPr userDrawn="1"/>
            </p:nvSpPr>
            <p:spPr bwMode="auto">
              <a:xfrm>
                <a:off x="457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9" name="Rectangle 1378"/>
              <p:cNvSpPr>
                <a:spLocks noChangeArrowheads="1"/>
              </p:cNvSpPr>
              <p:nvPr userDrawn="1"/>
            </p:nvSpPr>
            <p:spPr bwMode="auto">
              <a:xfrm>
                <a:off x="466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00" name="Rectangle 1379"/>
              <p:cNvSpPr>
                <a:spLocks noChangeArrowheads="1"/>
              </p:cNvSpPr>
              <p:nvPr userDrawn="1"/>
            </p:nvSpPr>
            <p:spPr bwMode="auto">
              <a:xfrm>
                <a:off x="4750" y="4137"/>
                <a:ext cx="56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01" name="Rectangle 1380"/>
              <p:cNvSpPr>
                <a:spLocks noChangeArrowheads="1"/>
              </p:cNvSpPr>
              <p:nvPr userDrawn="1"/>
            </p:nvSpPr>
            <p:spPr bwMode="auto">
              <a:xfrm>
                <a:off x="483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02" name="Rectangle 1381"/>
              <p:cNvSpPr>
                <a:spLocks noChangeArrowheads="1"/>
              </p:cNvSpPr>
              <p:nvPr userDrawn="1"/>
            </p:nvSpPr>
            <p:spPr bwMode="auto">
              <a:xfrm>
                <a:off x="492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03" name="Rectangle 1382"/>
              <p:cNvSpPr>
                <a:spLocks noChangeArrowheads="1"/>
              </p:cNvSpPr>
              <p:nvPr userDrawn="1"/>
            </p:nvSpPr>
            <p:spPr bwMode="auto">
              <a:xfrm>
                <a:off x="5009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04" name="Rectangle 1383"/>
              <p:cNvSpPr>
                <a:spLocks noChangeArrowheads="1"/>
              </p:cNvSpPr>
              <p:nvPr userDrawn="1"/>
            </p:nvSpPr>
            <p:spPr bwMode="auto">
              <a:xfrm>
                <a:off x="509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05" name="Rectangle 1384"/>
              <p:cNvSpPr>
                <a:spLocks noChangeArrowheads="1"/>
              </p:cNvSpPr>
              <p:nvPr userDrawn="1"/>
            </p:nvSpPr>
            <p:spPr bwMode="auto">
              <a:xfrm>
                <a:off x="5182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06" name="Rectangle 1385"/>
              <p:cNvSpPr>
                <a:spLocks noChangeArrowheads="1"/>
              </p:cNvSpPr>
              <p:nvPr userDrawn="1"/>
            </p:nvSpPr>
            <p:spPr bwMode="auto">
              <a:xfrm>
                <a:off x="526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07" name="Rectangle 1386"/>
              <p:cNvSpPr>
                <a:spLocks noChangeArrowheads="1"/>
              </p:cNvSpPr>
              <p:nvPr userDrawn="1"/>
            </p:nvSpPr>
            <p:spPr bwMode="auto">
              <a:xfrm>
                <a:off x="5354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08" name="Rectangle 1387"/>
              <p:cNvSpPr>
                <a:spLocks noChangeArrowheads="1"/>
              </p:cNvSpPr>
              <p:nvPr userDrawn="1"/>
            </p:nvSpPr>
            <p:spPr bwMode="auto">
              <a:xfrm>
                <a:off x="5441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09" name="Rectangle 1388"/>
              <p:cNvSpPr>
                <a:spLocks noChangeArrowheads="1"/>
              </p:cNvSpPr>
              <p:nvPr userDrawn="1"/>
            </p:nvSpPr>
            <p:spPr bwMode="auto">
              <a:xfrm>
                <a:off x="5528" y="4137"/>
                <a:ext cx="56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0" name="Rectangle 1389"/>
              <p:cNvSpPr>
                <a:spLocks noChangeArrowheads="1"/>
              </p:cNvSpPr>
              <p:nvPr userDrawn="1"/>
            </p:nvSpPr>
            <p:spPr bwMode="auto">
              <a:xfrm>
                <a:off x="561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1" name="Rectangle 1390"/>
              <p:cNvSpPr>
                <a:spLocks noChangeArrowheads="1"/>
              </p:cNvSpPr>
              <p:nvPr userDrawn="1"/>
            </p:nvSpPr>
            <p:spPr bwMode="auto">
              <a:xfrm>
                <a:off x="570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2" name="Rectangle 1391"/>
              <p:cNvSpPr>
                <a:spLocks noChangeArrowheads="1"/>
              </p:cNvSpPr>
              <p:nvPr userDrawn="1"/>
            </p:nvSpPr>
            <p:spPr bwMode="auto">
              <a:xfrm>
                <a:off x="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3" name="Rectangle 1392"/>
              <p:cNvSpPr>
                <a:spLocks noChangeArrowheads="1"/>
              </p:cNvSpPr>
              <p:nvPr userDrawn="1"/>
            </p:nvSpPr>
            <p:spPr bwMode="auto">
              <a:xfrm>
                <a:off x="8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4" name="Rectangle 1393"/>
              <p:cNvSpPr>
                <a:spLocks noChangeArrowheads="1"/>
              </p:cNvSpPr>
              <p:nvPr userDrawn="1"/>
            </p:nvSpPr>
            <p:spPr bwMode="auto">
              <a:xfrm>
                <a:off x="173" y="4223"/>
                <a:ext cx="56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5" name="Rectangle 1394"/>
              <p:cNvSpPr>
                <a:spLocks noChangeArrowheads="1"/>
              </p:cNvSpPr>
              <p:nvPr userDrawn="1"/>
            </p:nvSpPr>
            <p:spPr bwMode="auto">
              <a:xfrm>
                <a:off x="26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6" name="Rectangle 1395"/>
              <p:cNvSpPr>
                <a:spLocks noChangeArrowheads="1"/>
              </p:cNvSpPr>
              <p:nvPr userDrawn="1"/>
            </p:nvSpPr>
            <p:spPr bwMode="auto">
              <a:xfrm>
                <a:off x="34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7" name="Rectangle 1396"/>
              <p:cNvSpPr>
                <a:spLocks noChangeArrowheads="1"/>
              </p:cNvSpPr>
              <p:nvPr userDrawn="1"/>
            </p:nvSpPr>
            <p:spPr bwMode="auto">
              <a:xfrm>
                <a:off x="43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8" name="Rectangle 1397"/>
              <p:cNvSpPr>
                <a:spLocks noChangeArrowheads="1"/>
              </p:cNvSpPr>
              <p:nvPr userDrawn="1"/>
            </p:nvSpPr>
            <p:spPr bwMode="auto">
              <a:xfrm>
                <a:off x="51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9" name="Rectangle 1398"/>
              <p:cNvSpPr>
                <a:spLocks noChangeArrowheads="1"/>
              </p:cNvSpPr>
              <p:nvPr userDrawn="1"/>
            </p:nvSpPr>
            <p:spPr bwMode="auto">
              <a:xfrm>
                <a:off x="60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0" name="Rectangle 1399"/>
              <p:cNvSpPr>
                <a:spLocks noChangeArrowheads="1"/>
              </p:cNvSpPr>
              <p:nvPr userDrawn="1"/>
            </p:nvSpPr>
            <p:spPr bwMode="auto">
              <a:xfrm>
                <a:off x="691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1" name="Rectangle 1400"/>
              <p:cNvSpPr>
                <a:spLocks noChangeArrowheads="1"/>
              </p:cNvSpPr>
              <p:nvPr userDrawn="1"/>
            </p:nvSpPr>
            <p:spPr bwMode="auto">
              <a:xfrm>
                <a:off x="77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2" name="Rectangle 1401"/>
              <p:cNvSpPr>
                <a:spLocks noChangeArrowheads="1"/>
              </p:cNvSpPr>
              <p:nvPr userDrawn="1"/>
            </p:nvSpPr>
            <p:spPr bwMode="auto">
              <a:xfrm>
                <a:off x="86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3" name="Rectangle 1402"/>
              <p:cNvSpPr>
                <a:spLocks noChangeArrowheads="1"/>
              </p:cNvSpPr>
              <p:nvPr userDrawn="1"/>
            </p:nvSpPr>
            <p:spPr bwMode="auto">
              <a:xfrm>
                <a:off x="950" y="4223"/>
                <a:ext cx="56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4" name="Rectangle 1403"/>
              <p:cNvSpPr>
                <a:spLocks noChangeArrowheads="1"/>
              </p:cNvSpPr>
              <p:nvPr userDrawn="1"/>
            </p:nvSpPr>
            <p:spPr bwMode="auto">
              <a:xfrm>
                <a:off x="103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5" name="Rectangle 1404"/>
              <p:cNvSpPr>
                <a:spLocks noChangeArrowheads="1"/>
              </p:cNvSpPr>
              <p:nvPr userDrawn="1"/>
            </p:nvSpPr>
            <p:spPr bwMode="auto">
              <a:xfrm>
                <a:off x="112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6" name="Rectangle 1405"/>
              <p:cNvSpPr>
                <a:spLocks noChangeArrowheads="1"/>
              </p:cNvSpPr>
              <p:nvPr userDrawn="1"/>
            </p:nvSpPr>
            <p:spPr bwMode="auto">
              <a:xfrm>
                <a:off x="121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7" name="Rectangle 1406"/>
              <p:cNvSpPr>
                <a:spLocks noChangeArrowheads="1"/>
              </p:cNvSpPr>
              <p:nvPr userDrawn="1"/>
            </p:nvSpPr>
            <p:spPr bwMode="auto">
              <a:xfrm>
                <a:off x="129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8" name="Rectangle 1407"/>
              <p:cNvSpPr>
                <a:spLocks noChangeArrowheads="1"/>
              </p:cNvSpPr>
              <p:nvPr userDrawn="1"/>
            </p:nvSpPr>
            <p:spPr bwMode="auto">
              <a:xfrm>
                <a:off x="138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9" name="Rectangle 1408"/>
              <p:cNvSpPr>
                <a:spLocks noChangeArrowheads="1"/>
              </p:cNvSpPr>
              <p:nvPr userDrawn="1"/>
            </p:nvSpPr>
            <p:spPr bwMode="auto">
              <a:xfrm>
                <a:off x="146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0" name="Rectangle 1409"/>
              <p:cNvSpPr>
                <a:spLocks noChangeArrowheads="1"/>
              </p:cNvSpPr>
              <p:nvPr userDrawn="1"/>
            </p:nvSpPr>
            <p:spPr bwMode="auto">
              <a:xfrm>
                <a:off x="155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1" name="Rectangle 1410"/>
              <p:cNvSpPr>
                <a:spLocks noChangeArrowheads="1"/>
              </p:cNvSpPr>
              <p:nvPr userDrawn="1"/>
            </p:nvSpPr>
            <p:spPr bwMode="auto">
              <a:xfrm>
                <a:off x="1641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2" name="Rectangle 1411"/>
              <p:cNvSpPr>
                <a:spLocks noChangeArrowheads="1"/>
              </p:cNvSpPr>
              <p:nvPr userDrawn="1"/>
            </p:nvSpPr>
            <p:spPr bwMode="auto">
              <a:xfrm>
                <a:off x="172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3" name="Rectangle 1412"/>
              <p:cNvSpPr>
                <a:spLocks noChangeArrowheads="1"/>
              </p:cNvSpPr>
              <p:nvPr userDrawn="1"/>
            </p:nvSpPr>
            <p:spPr bwMode="auto">
              <a:xfrm>
                <a:off x="181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4" name="Rectangle 1413"/>
              <p:cNvSpPr>
                <a:spLocks noChangeArrowheads="1"/>
              </p:cNvSpPr>
              <p:nvPr userDrawn="1"/>
            </p:nvSpPr>
            <p:spPr bwMode="auto">
              <a:xfrm>
                <a:off x="190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5" name="Rectangle 1414"/>
              <p:cNvSpPr>
                <a:spLocks noChangeArrowheads="1"/>
              </p:cNvSpPr>
              <p:nvPr userDrawn="1"/>
            </p:nvSpPr>
            <p:spPr bwMode="auto">
              <a:xfrm>
                <a:off x="198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6" name="Rectangle 1415"/>
              <p:cNvSpPr>
                <a:spLocks noChangeArrowheads="1"/>
              </p:cNvSpPr>
              <p:nvPr userDrawn="1"/>
            </p:nvSpPr>
            <p:spPr bwMode="auto">
              <a:xfrm>
                <a:off x="2073" y="4223"/>
                <a:ext cx="56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7" name="Rectangle 1416"/>
              <p:cNvSpPr>
                <a:spLocks noChangeArrowheads="1"/>
              </p:cNvSpPr>
              <p:nvPr userDrawn="1"/>
            </p:nvSpPr>
            <p:spPr bwMode="auto">
              <a:xfrm>
                <a:off x="216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8" name="Rectangle 1417"/>
              <p:cNvSpPr>
                <a:spLocks noChangeArrowheads="1"/>
              </p:cNvSpPr>
              <p:nvPr userDrawn="1"/>
            </p:nvSpPr>
            <p:spPr bwMode="auto">
              <a:xfrm>
                <a:off x="224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9" name="Rectangle 1418"/>
              <p:cNvSpPr>
                <a:spLocks noChangeArrowheads="1"/>
              </p:cNvSpPr>
              <p:nvPr userDrawn="1"/>
            </p:nvSpPr>
            <p:spPr bwMode="auto">
              <a:xfrm>
                <a:off x="233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0" name="Rectangle 1419"/>
              <p:cNvSpPr>
                <a:spLocks noChangeArrowheads="1"/>
              </p:cNvSpPr>
              <p:nvPr userDrawn="1"/>
            </p:nvSpPr>
            <p:spPr bwMode="auto">
              <a:xfrm>
                <a:off x="241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1" name="Rectangle 1420"/>
              <p:cNvSpPr>
                <a:spLocks noChangeArrowheads="1"/>
              </p:cNvSpPr>
              <p:nvPr userDrawn="1"/>
            </p:nvSpPr>
            <p:spPr bwMode="auto">
              <a:xfrm>
                <a:off x="250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2" name="Rectangle 1421"/>
              <p:cNvSpPr>
                <a:spLocks noChangeArrowheads="1"/>
              </p:cNvSpPr>
              <p:nvPr userDrawn="1"/>
            </p:nvSpPr>
            <p:spPr bwMode="auto">
              <a:xfrm>
                <a:off x="259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3" name="Rectangle 1422"/>
              <p:cNvSpPr>
                <a:spLocks noChangeArrowheads="1"/>
              </p:cNvSpPr>
              <p:nvPr userDrawn="1"/>
            </p:nvSpPr>
            <p:spPr bwMode="auto">
              <a:xfrm>
                <a:off x="267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4" name="Rectangle 1423"/>
              <p:cNvSpPr>
                <a:spLocks noChangeArrowheads="1"/>
              </p:cNvSpPr>
              <p:nvPr userDrawn="1"/>
            </p:nvSpPr>
            <p:spPr bwMode="auto">
              <a:xfrm>
                <a:off x="276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5" name="Rectangle 1424"/>
              <p:cNvSpPr>
                <a:spLocks noChangeArrowheads="1"/>
              </p:cNvSpPr>
              <p:nvPr userDrawn="1"/>
            </p:nvSpPr>
            <p:spPr bwMode="auto">
              <a:xfrm>
                <a:off x="2850" y="4223"/>
                <a:ext cx="56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" name="Rectangle 1425"/>
              <p:cNvSpPr>
                <a:spLocks noChangeArrowheads="1"/>
              </p:cNvSpPr>
              <p:nvPr userDrawn="1"/>
            </p:nvSpPr>
            <p:spPr bwMode="auto">
              <a:xfrm>
                <a:off x="293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" name="Rectangle 1426"/>
              <p:cNvSpPr>
                <a:spLocks noChangeArrowheads="1"/>
              </p:cNvSpPr>
              <p:nvPr userDrawn="1"/>
            </p:nvSpPr>
            <p:spPr bwMode="auto">
              <a:xfrm>
                <a:off x="302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" name="Rectangle 1427"/>
              <p:cNvSpPr>
                <a:spLocks noChangeArrowheads="1"/>
              </p:cNvSpPr>
              <p:nvPr userDrawn="1"/>
            </p:nvSpPr>
            <p:spPr bwMode="auto">
              <a:xfrm>
                <a:off x="3109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9" name="Rectangle 1428"/>
              <p:cNvSpPr>
                <a:spLocks noChangeArrowheads="1"/>
              </p:cNvSpPr>
              <p:nvPr userDrawn="1"/>
            </p:nvSpPr>
            <p:spPr bwMode="auto">
              <a:xfrm>
                <a:off x="319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0" name="Rectangle 1429"/>
              <p:cNvSpPr>
                <a:spLocks noChangeArrowheads="1"/>
              </p:cNvSpPr>
              <p:nvPr userDrawn="1"/>
            </p:nvSpPr>
            <p:spPr bwMode="auto">
              <a:xfrm>
                <a:off x="328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1" name="Rectangle 1430"/>
              <p:cNvSpPr>
                <a:spLocks noChangeArrowheads="1"/>
              </p:cNvSpPr>
              <p:nvPr userDrawn="1"/>
            </p:nvSpPr>
            <p:spPr bwMode="auto">
              <a:xfrm>
                <a:off x="336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2" name="Rectangle 1431"/>
              <p:cNvSpPr>
                <a:spLocks noChangeArrowheads="1"/>
              </p:cNvSpPr>
              <p:nvPr userDrawn="1"/>
            </p:nvSpPr>
            <p:spPr bwMode="auto">
              <a:xfrm>
                <a:off x="345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3" name="Rectangle 1432"/>
              <p:cNvSpPr>
                <a:spLocks noChangeArrowheads="1"/>
              </p:cNvSpPr>
              <p:nvPr userDrawn="1"/>
            </p:nvSpPr>
            <p:spPr bwMode="auto">
              <a:xfrm>
                <a:off x="354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4" name="Rectangle 1433"/>
              <p:cNvSpPr>
                <a:spLocks noChangeArrowheads="1"/>
              </p:cNvSpPr>
              <p:nvPr userDrawn="1"/>
            </p:nvSpPr>
            <p:spPr bwMode="auto">
              <a:xfrm>
                <a:off x="3628" y="4223"/>
                <a:ext cx="56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5" name="Rectangle 1434"/>
              <p:cNvSpPr>
                <a:spLocks noChangeArrowheads="1"/>
              </p:cNvSpPr>
              <p:nvPr userDrawn="1"/>
            </p:nvSpPr>
            <p:spPr bwMode="auto">
              <a:xfrm>
                <a:off x="371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" name="Rectangle 1435"/>
              <p:cNvSpPr>
                <a:spLocks noChangeArrowheads="1"/>
              </p:cNvSpPr>
              <p:nvPr userDrawn="1"/>
            </p:nvSpPr>
            <p:spPr bwMode="auto">
              <a:xfrm>
                <a:off x="380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7" name="Rectangle 1436"/>
              <p:cNvSpPr>
                <a:spLocks noChangeArrowheads="1"/>
              </p:cNvSpPr>
              <p:nvPr userDrawn="1"/>
            </p:nvSpPr>
            <p:spPr bwMode="auto">
              <a:xfrm>
                <a:off x="388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8" name="Rectangle 1437"/>
              <p:cNvSpPr>
                <a:spLocks noChangeArrowheads="1"/>
              </p:cNvSpPr>
              <p:nvPr userDrawn="1"/>
            </p:nvSpPr>
            <p:spPr bwMode="auto">
              <a:xfrm>
                <a:off x="397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9" name="Rectangle 1438"/>
              <p:cNvSpPr>
                <a:spLocks noChangeArrowheads="1"/>
              </p:cNvSpPr>
              <p:nvPr userDrawn="1"/>
            </p:nvSpPr>
            <p:spPr bwMode="auto">
              <a:xfrm>
                <a:off x="4059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0" name="Rectangle 1439"/>
              <p:cNvSpPr>
                <a:spLocks noChangeArrowheads="1"/>
              </p:cNvSpPr>
              <p:nvPr userDrawn="1"/>
            </p:nvSpPr>
            <p:spPr bwMode="auto">
              <a:xfrm>
                <a:off x="414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1" name="Rectangle 1440"/>
              <p:cNvSpPr>
                <a:spLocks noChangeArrowheads="1"/>
              </p:cNvSpPr>
              <p:nvPr userDrawn="1"/>
            </p:nvSpPr>
            <p:spPr bwMode="auto">
              <a:xfrm>
                <a:off x="423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2" name="Rectangle 1441"/>
              <p:cNvSpPr>
                <a:spLocks noChangeArrowheads="1"/>
              </p:cNvSpPr>
              <p:nvPr userDrawn="1"/>
            </p:nvSpPr>
            <p:spPr bwMode="auto">
              <a:xfrm>
                <a:off x="431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3" name="Rectangle 1442"/>
              <p:cNvSpPr>
                <a:spLocks noChangeArrowheads="1"/>
              </p:cNvSpPr>
              <p:nvPr userDrawn="1"/>
            </p:nvSpPr>
            <p:spPr bwMode="auto">
              <a:xfrm>
                <a:off x="440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4" name="Rectangle 1443"/>
              <p:cNvSpPr>
                <a:spLocks noChangeArrowheads="1"/>
              </p:cNvSpPr>
              <p:nvPr userDrawn="1"/>
            </p:nvSpPr>
            <p:spPr bwMode="auto">
              <a:xfrm>
                <a:off x="449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5" name="Rectangle 1444"/>
              <p:cNvSpPr>
                <a:spLocks noChangeArrowheads="1"/>
              </p:cNvSpPr>
              <p:nvPr userDrawn="1"/>
            </p:nvSpPr>
            <p:spPr bwMode="auto">
              <a:xfrm>
                <a:off x="457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6" name="Rectangle 1445"/>
              <p:cNvSpPr>
                <a:spLocks noChangeArrowheads="1"/>
              </p:cNvSpPr>
              <p:nvPr userDrawn="1"/>
            </p:nvSpPr>
            <p:spPr bwMode="auto">
              <a:xfrm>
                <a:off x="466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7" name="Rectangle 1446"/>
              <p:cNvSpPr>
                <a:spLocks noChangeArrowheads="1"/>
              </p:cNvSpPr>
              <p:nvPr userDrawn="1"/>
            </p:nvSpPr>
            <p:spPr bwMode="auto">
              <a:xfrm>
                <a:off x="4750" y="4223"/>
                <a:ext cx="56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8" name="Rectangle 1447"/>
              <p:cNvSpPr>
                <a:spLocks noChangeArrowheads="1"/>
              </p:cNvSpPr>
              <p:nvPr userDrawn="1"/>
            </p:nvSpPr>
            <p:spPr bwMode="auto">
              <a:xfrm>
                <a:off x="483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9" name="Rectangle 1448"/>
              <p:cNvSpPr>
                <a:spLocks noChangeArrowheads="1"/>
              </p:cNvSpPr>
              <p:nvPr userDrawn="1"/>
            </p:nvSpPr>
            <p:spPr bwMode="auto">
              <a:xfrm>
                <a:off x="492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70" name="Rectangle 1449"/>
              <p:cNvSpPr>
                <a:spLocks noChangeArrowheads="1"/>
              </p:cNvSpPr>
              <p:nvPr userDrawn="1"/>
            </p:nvSpPr>
            <p:spPr bwMode="auto">
              <a:xfrm>
                <a:off x="5009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71" name="Rectangle 1450"/>
              <p:cNvSpPr>
                <a:spLocks noChangeArrowheads="1"/>
              </p:cNvSpPr>
              <p:nvPr userDrawn="1"/>
            </p:nvSpPr>
            <p:spPr bwMode="auto">
              <a:xfrm>
                <a:off x="509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72" name="Rectangle 1451"/>
              <p:cNvSpPr>
                <a:spLocks noChangeArrowheads="1"/>
              </p:cNvSpPr>
              <p:nvPr userDrawn="1"/>
            </p:nvSpPr>
            <p:spPr bwMode="auto">
              <a:xfrm>
                <a:off x="518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73" name="Rectangle 1452"/>
              <p:cNvSpPr>
                <a:spLocks noChangeArrowheads="1"/>
              </p:cNvSpPr>
              <p:nvPr userDrawn="1"/>
            </p:nvSpPr>
            <p:spPr bwMode="auto">
              <a:xfrm>
                <a:off x="526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74" name="Rectangle 1453"/>
              <p:cNvSpPr>
                <a:spLocks noChangeArrowheads="1"/>
              </p:cNvSpPr>
              <p:nvPr userDrawn="1"/>
            </p:nvSpPr>
            <p:spPr bwMode="auto">
              <a:xfrm>
                <a:off x="535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75" name="Rectangle 1454"/>
              <p:cNvSpPr>
                <a:spLocks noChangeArrowheads="1"/>
              </p:cNvSpPr>
              <p:nvPr userDrawn="1"/>
            </p:nvSpPr>
            <p:spPr bwMode="auto">
              <a:xfrm>
                <a:off x="544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76" name="Rectangle 1455"/>
              <p:cNvSpPr>
                <a:spLocks noChangeArrowheads="1"/>
              </p:cNvSpPr>
              <p:nvPr userDrawn="1"/>
            </p:nvSpPr>
            <p:spPr bwMode="auto">
              <a:xfrm>
                <a:off x="5528" y="4223"/>
                <a:ext cx="56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77" name="Rectangle 1456"/>
              <p:cNvSpPr>
                <a:spLocks noChangeArrowheads="1"/>
              </p:cNvSpPr>
              <p:nvPr userDrawn="1"/>
            </p:nvSpPr>
            <p:spPr bwMode="auto">
              <a:xfrm>
                <a:off x="561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78" name="Rectangle 1457"/>
              <p:cNvSpPr>
                <a:spLocks noChangeArrowheads="1"/>
              </p:cNvSpPr>
              <p:nvPr userDrawn="1"/>
            </p:nvSpPr>
            <p:spPr bwMode="auto">
              <a:xfrm>
                <a:off x="570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1509" name="Picture 1458" descr="E_ZW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70"/>
              <a:ext cx="1081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" name="Group 985"/>
          <p:cNvGrpSpPr>
            <a:grpSpLocks/>
          </p:cNvGrpSpPr>
          <p:nvPr/>
        </p:nvGrpSpPr>
        <p:grpSpPr bwMode="auto">
          <a:xfrm>
            <a:off x="-7938" y="0"/>
            <a:ext cx="9159876" cy="6858000"/>
            <a:chOff x="-5" y="0"/>
            <a:chExt cx="5770" cy="4320"/>
          </a:xfrm>
        </p:grpSpPr>
        <p:sp>
          <p:nvSpPr>
            <p:cNvPr id="1034" name="Rectangle 510"/>
            <p:cNvSpPr>
              <a:spLocks noChangeArrowheads="1"/>
            </p:cNvSpPr>
            <p:nvPr userDrawn="1"/>
          </p:nvSpPr>
          <p:spPr bwMode="hidden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pic>
          <p:nvPicPr>
            <p:cNvPr id="1035" name="Picture 509" descr="m_wit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009"/>
            <a:stretch>
              <a:fillRect/>
            </a:stretch>
          </p:blipFill>
          <p:spPr bwMode="hidden">
            <a:xfrm>
              <a:off x="0" y="0"/>
              <a:ext cx="576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Rectangle 29"/>
            <p:cNvSpPr>
              <a:spLocks noChangeArrowheads="1"/>
            </p:cNvSpPr>
            <p:nvPr/>
          </p:nvSpPr>
          <p:spPr bwMode="hidden">
            <a:xfrm>
              <a:off x="-5" y="834"/>
              <a:ext cx="5770" cy="87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7" name="Rectangle 31"/>
            <p:cNvSpPr>
              <a:spLocks noChangeArrowheads="1"/>
            </p:cNvSpPr>
            <p:nvPr/>
          </p:nvSpPr>
          <p:spPr bwMode="hidden">
            <a:xfrm>
              <a:off x="5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8" name="Rectangle 32"/>
            <p:cNvSpPr>
              <a:spLocks noChangeArrowheads="1"/>
            </p:cNvSpPr>
            <p:nvPr/>
          </p:nvSpPr>
          <p:spPr bwMode="hidden">
            <a:xfrm>
              <a:off x="92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9" name="Rectangle 33"/>
            <p:cNvSpPr>
              <a:spLocks noChangeArrowheads="1"/>
            </p:cNvSpPr>
            <p:nvPr/>
          </p:nvSpPr>
          <p:spPr bwMode="hidden">
            <a:xfrm>
              <a:off x="178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0" name="Rectangle 34"/>
            <p:cNvSpPr>
              <a:spLocks noChangeArrowheads="1"/>
            </p:cNvSpPr>
            <p:nvPr/>
          </p:nvSpPr>
          <p:spPr bwMode="hidden">
            <a:xfrm>
              <a:off x="264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1" name="Rectangle 35"/>
            <p:cNvSpPr>
              <a:spLocks noChangeArrowheads="1"/>
            </p:cNvSpPr>
            <p:nvPr/>
          </p:nvSpPr>
          <p:spPr bwMode="hidden">
            <a:xfrm>
              <a:off x="350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2" name="Rectangle 36"/>
            <p:cNvSpPr>
              <a:spLocks noChangeArrowheads="1"/>
            </p:cNvSpPr>
            <p:nvPr/>
          </p:nvSpPr>
          <p:spPr bwMode="hidden">
            <a:xfrm>
              <a:off x="436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3" name="Rectangle 37"/>
            <p:cNvSpPr>
              <a:spLocks noChangeArrowheads="1"/>
            </p:cNvSpPr>
            <p:nvPr/>
          </p:nvSpPr>
          <p:spPr bwMode="hidden">
            <a:xfrm>
              <a:off x="522" y="968"/>
              <a:ext cx="44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4" name="Rectangle 38"/>
            <p:cNvSpPr>
              <a:spLocks noChangeArrowheads="1"/>
            </p:cNvSpPr>
            <p:nvPr/>
          </p:nvSpPr>
          <p:spPr bwMode="hidden">
            <a:xfrm>
              <a:off x="609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5" name="Rectangle 39"/>
            <p:cNvSpPr>
              <a:spLocks noChangeArrowheads="1"/>
            </p:cNvSpPr>
            <p:nvPr/>
          </p:nvSpPr>
          <p:spPr bwMode="hidden">
            <a:xfrm>
              <a:off x="695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6" name="Rectangle 40"/>
            <p:cNvSpPr>
              <a:spLocks noChangeArrowheads="1"/>
            </p:cNvSpPr>
            <p:nvPr/>
          </p:nvSpPr>
          <p:spPr bwMode="hidden">
            <a:xfrm>
              <a:off x="781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7" name="Rectangle 41"/>
            <p:cNvSpPr>
              <a:spLocks noChangeArrowheads="1"/>
            </p:cNvSpPr>
            <p:nvPr/>
          </p:nvSpPr>
          <p:spPr bwMode="hidden">
            <a:xfrm>
              <a:off x="867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8" name="Rectangle 42"/>
            <p:cNvSpPr>
              <a:spLocks noChangeArrowheads="1"/>
            </p:cNvSpPr>
            <p:nvPr/>
          </p:nvSpPr>
          <p:spPr bwMode="hidden">
            <a:xfrm>
              <a:off x="953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9" name="Rectangle 43"/>
            <p:cNvSpPr>
              <a:spLocks noChangeArrowheads="1"/>
            </p:cNvSpPr>
            <p:nvPr/>
          </p:nvSpPr>
          <p:spPr bwMode="hidden">
            <a:xfrm>
              <a:off x="1040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0" name="Rectangle 44"/>
            <p:cNvSpPr>
              <a:spLocks noChangeArrowheads="1"/>
            </p:cNvSpPr>
            <p:nvPr/>
          </p:nvSpPr>
          <p:spPr bwMode="hidden">
            <a:xfrm>
              <a:off x="1126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1" name="Rectangle 45"/>
            <p:cNvSpPr>
              <a:spLocks noChangeArrowheads="1"/>
            </p:cNvSpPr>
            <p:nvPr/>
          </p:nvSpPr>
          <p:spPr bwMode="hidden">
            <a:xfrm>
              <a:off x="1212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2" name="Rectangle 46"/>
            <p:cNvSpPr>
              <a:spLocks noChangeArrowheads="1"/>
            </p:cNvSpPr>
            <p:nvPr/>
          </p:nvSpPr>
          <p:spPr bwMode="hidden">
            <a:xfrm>
              <a:off x="1298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3" name="Rectangle 47"/>
            <p:cNvSpPr>
              <a:spLocks noChangeArrowheads="1"/>
            </p:cNvSpPr>
            <p:nvPr/>
          </p:nvSpPr>
          <p:spPr bwMode="hidden">
            <a:xfrm>
              <a:off x="1384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4" name="Rectangle 48"/>
            <p:cNvSpPr>
              <a:spLocks noChangeArrowheads="1"/>
            </p:cNvSpPr>
            <p:nvPr/>
          </p:nvSpPr>
          <p:spPr bwMode="hidden">
            <a:xfrm>
              <a:off x="1470" y="968"/>
              <a:ext cx="44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5" name="Rectangle 49"/>
            <p:cNvSpPr>
              <a:spLocks noChangeArrowheads="1"/>
            </p:cNvSpPr>
            <p:nvPr/>
          </p:nvSpPr>
          <p:spPr bwMode="hidden">
            <a:xfrm>
              <a:off x="1557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6" name="Rectangle 50"/>
            <p:cNvSpPr>
              <a:spLocks noChangeArrowheads="1"/>
            </p:cNvSpPr>
            <p:nvPr/>
          </p:nvSpPr>
          <p:spPr bwMode="hidden">
            <a:xfrm>
              <a:off x="1643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7" name="Rectangle 51"/>
            <p:cNvSpPr>
              <a:spLocks noChangeArrowheads="1"/>
            </p:cNvSpPr>
            <p:nvPr/>
          </p:nvSpPr>
          <p:spPr bwMode="hidden">
            <a:xfrm>
              <a:off x="1729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8" name="Rectangle 52"/>
            <p:cNvSpPr>
              <a:spLocks noChangeArrowheads="1"/>
            </p:cNvSpPr>
            <p:nvPr/>
          </p:nvSpPr>
          <p:spPr bwMode="hidden">
            <a:xfrm>
              <a:off x="1815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59" name="Rectangle 53"/>
            <p:cNvSpPr>
              <a:spLocks noChangeArrowheads="1"/>
            </p:cNvSpPr>
            <p:nvPr/>
          </p:nvSpPr>
          <p:spPr bwMode="hidden">
            <a:xfrm>
              <a:off x="1901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0" name="Rectangle 54"/>
            <p:cNvSpPr>
              <a:spLocks noChangeArrowheads="1"/>
            </p:cNvSpPr>
            <p:nvPr/>
          </p:nvSpPr>
          <p:spPr bwMode="hidden">
            <a:xfrm>
              <a:off x="1988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1" name="Rectangle 55"/>
            <p:cNvSpPr>
              <a:spLocks noChangeArrowheads="1"/>
            </p:cNvSpPr>
            <p:nvPr/>
          </p:nvSpPr>
          <p:spPr bwMode="hidden">
            <a:xfrm>
              <a:off x="2074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2" name="Rectangle 56"/>
            <p:cNvSpPr>
              <a:spLocks noChangeArrowheads="1"/>
            </p:cNvSpPr>
            <p:nvPr/>
          </p:nvSpPr>
          <p:spPr bwMode="hidden">
            <a:xfrm>
              <a:off x="2160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3" name="Rectangle 57"/>
            <p:cNvSpPr>
              <a:spLocks noChangeArrowheads="1"/>
            </p:cNvSpPr>
            <p:nvPr/>
          </p:nvSpPr>
          <p:spPr bwMode="hidden">
            <a:xfrm>
              <a:off x="2246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4" name="Rectangle 58"/>
            <p:cNvSpPr>
              <a:spLocks noChangeArrowheads="1"/>
            </p:cNvSpPr>
            <p:nvPr/>
          </p:nvSpPr>
          <p:spPr bwMode="hidden">
            <a:xfrm>
              <a:off x="2332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5" name="Rectangle 59"/>
            <p:cNvSpPr>
              <a:spLocks noChangeArrowheads="1"/>
            </p:cNvSpPr>
            <p:nvPr/>
          </p:nvSpPr>
          <p:spPr bwMode="hidden">
            <a:xfrm>
              <a:off x="2418" y="968"/>
              <a:ext cx="44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6" name="Rectangle 60"/>
            <p:cNvSpPr>
              <a:spLocks noChangeArrowheads="1"/>
            </p:cNvSpPr>
            <p:nvPr/>
          </p:nvSpPr>
          <p:spPr bwMode="hidden">
            <a:xfrm>
              <a:off x="2505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7" name="Rectangle 61"/>
            <p:cNvSpPr>
              <a:spLocks noChangeArrowheads="1"/>
            </p:cNvSpPr>
            <p:nvPr/>
          </p:nvSpPr>
          <p:spPr bwMode="hidden">
            <a:xfrm>
              <a:off x="2591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8" name="Rectangle 62"/>
            <p:cNvSpPr>
              <a:spLocks noChangeArrowheads="1"/>
            </p:cNvSpPr>
            <p:nvPr/>
          </p:nvSpPr>
          <p:spPr bwMode="hidden">
            <a:xfrm>
              <a:off x="2677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69" name="Rectangle 63"/>
            <p:cNvSpPr>
              <a:spLocks noChangeArrowheads="1"/>
            </p:cNvSpPr>
            <p:nvPr/>
          </p:nvSpPr>
          <p:spPr bwMode="hidden">
            <a:xfrm>
              <a:off x="2763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0" name="Rectangle 64"/>
            <p:cNvSpPr>
              <a:spLocks noChangeArrowheads="1"/>
            </p:cNvSpPr>
            <p:nvPr/>
          </p:nvSpPr>
          <p:spPr bwMode="hidden">
            <a:xfrm>
              <a:off x="2849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1" name="Rectangle 65"/>
            <p:cNvSpPr>
              <a:spLocks noChangeArrowheads="1"/>
            </p:cNvSpPr>
            <p:nvPr/>
          </p:nvSpPr>
          <p:spPr bwMode="hidden">
            <a:xfrm>
              <a:off x="2936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2" name="Rectangle 66"/>
            <p:cNvSpPr>
              <a:spLocks noChangeArrowheads="1"/>
            </p:cNvSpPr>
            <p:nvPr/>
          </p:nvSpPr>
          <p:spPr bwMode="hidden">
            <a:xfrm>
              <a:off x="3022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3" name="Rectangle 67"/>
            <p:cNvSpPr>
              <a:spLocks noChangeArrowheads="1"/>
            </p:cNvSpPr>
            <p:nvPr/>
          </p:nvSpPr>
          <p:spPr bwMode="hidden">
            <a:xfrm>
              <a:off x="3108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4" name="Rectangle 68"/>
            <p:cNvSpPr>
              <a:spLocks noChangeArrowheads="1"/>
            </p:cNvSpPr>
            <p:nvPr/>
          </p:nvSpPr>
          <p:spPr bwMode="hidden">
            <a:xfrm>
              <a:off x="3194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5" name="Rectangle 69"/>
            <p:cNvSpPr>
              <a:spLocks noChangeArrowheads="1"/>
            </p:cNvSpPr>
            <p:nvPr/>
          </p:nvSpPr>
          <p:spPr bwMode="hidden">
            <a:xfrm>
              <a:off x="3280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6" name="Rectangle 70"/>
            <p:cNvSpPr>
              <a:spLocks noChangeArrowheads="1"/>
            </p:cNvSpPr>
            <p:nvPr/>
          </p:nvSpPr>
          <p:spPr bwMode="hidden">
            <a:xfrm>
              <a:off x="3366" y="968"/>
              <a:ext cx="44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7" name="Rectangle 71"/>
            <p:cNvSpPr>
              <a:spLocks noChangeArrowheads="1"/>
            </p:cNvSpPr>
            <p:nvPr/>
          </p:nvSpPr>
          <p:spPr bwMode="hidden">
            <a:xfrm>
              <a:off x="3453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8" name="Rectangle 72"/>
            <p:cNvSpPr>
              <a:spLocks noChangeArrowheads="1"/>
            </p:cNvSpPr>
            <p:nvPr/>
          </p:nvSpPr>
          <p:spPr bwMode="hidden">
            <a:xfrm>
              <a:off x="3539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79" name="Rectangle 73"/>
            <p:cNvSpPr>
              <a:spLocks noChangeArrowheads="1"/>
            </p:cNvSpPr>
            <p:nvPr/>
          </p:nvSpPr>
          <p:spPr bwMode="hidden">
            <a:xfrm>
              <a:off x="3625" y="968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0" name="Rectangle 74"/>
            <p:cNvSpPr>
              <a:spLocks noChangeArrowheads="1"/>
            </p:cNvSpPr>
            <p:nvPr/>
          </p:nvSpPr>
          <p:spPr bwMode="hidden">
            <a:xfrm>
              <a:off x="3711" y="968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1" name="Rectangle 75"/>
            <p:cNvSpPr>
              <a:spLocks noChangeArrowheads="1"/>
            </p:cNvSpPr>
            <p:nvPr/>
          </p:nvSpPr>
          <p:spPr bwMode="hidden">
            <a:xfrm>
              <a:off x="3797" y="968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2" name="Rectangle 76"/>
            <p:cNvSpPr>
              <a:spLocks noChangeArrowheads="1"/>
            </p:cNvSpPr>
            <p:nvPr/>
          </p:nvSpPr>
          <p:spPr bwMode="hidden">
            <a:xfrm>
              <a:off x="3884" y="968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3" name="Rectangle 77"/>
            <p:cNvSpPr>
              <a:spLocks noChangeArrowheads="1"/>
            </p:cNvSpPr>
            <p:nvPr/>
          </p:nvSpPr>
          <p:spPr bwMode="hidden">
            <a:xfrm>
              <a:off x="3970" y="968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4" name="Rectangle 78"/>
            <p:cNvSpPr>
              <a:spLocks noChangeArrowheads="1"/>
            </p:cNvSpPr>
            <p:nvPr/>
          </p:nvSpPr>
          <p:spPr bwMode="hidden">
            <a:xfrm>
              <a:off x="4056" y="968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5" name="Rectangle 79"/>
            <p:cNvSpPr>
              <a:spLocks noChangeArrowheads="1"/>
            </p:cNvSpPr>
            <p:nvPr/>
          </p:nvSpPr>
          <p:spPr bwMode="hidden">
            <a:xfrm>
              <a:off x="4142" y="968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6" name="Rectangle 80"/>
            <p:cNvSpPr>
              <a:spLocks noChangeArrowheads="1"/>
            </p:cNvSpPr>
            <p:nvPr/>
          </p:nvSpPr>
          <p:spPr bwMode="hidden">
            <a:xfrm>
              <a:off x="4228" y="968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7" name="Rectangle 81"/>
            <p:cNvSpPr>
              <a:spLocks noChangeArrowheads="1"/>
            </p:cNvSpPr>
            <p:nvPr/>
          </p:nvSpPr>
          <p:spPr bwMode="hidden">
            <a:xfrm>
              <a:off x="4314" y="968"/>
              <a:ext cx="44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8" name="Rectangle 82"/>
            <p:cNvSpPr>
              <a:spLocks noChangeArrowheads="1"/>
            </p:cNvSpPr>
            <p:nvPr/>
          </p:nvSpPr>
          <p:spPr bwMode="hidden">
            <a:xfrm>
              <a:off x="4401" y="968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89" name="Rectangle 83"/>
            <p:cNvSpPr>
              <a:spLocks noChangeArrowheads="1"/>
            </p:cNvSpPr>
            <p:nvPr/>
          </p:nvSpPr>
          <p:spPr bwMode="hidden">
            <a:xfrm>
              <a:off x="4487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0" name="Rectangle 84"/>
            <p:cNvSpPr>
              <a:spLocks noChangeArrowheads="1"/>
            </p:cNvSpPr>
            <p:nvPr/>
          </p:nvSpPr>
          <p:spPr bwMode="hidden">
            <a:xfrm>
              <a:off x="4573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1" name="Rectangle 85"/>
            <p:cNvSpPr>
              <a:spLocks noChangeArrowheads="1"/>
            </p:cNvSpPr>
            <p:nvPr/>
          </p:nvSpPr>
          <p:spPr bwMode="hidden">
            <a:xfrm>
              <a:off x="4659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2" name="Rectangle 86"/>
            <p:cNvSpPr>
              <a:spLocks noChangeArrowheads="1"/>
            </p:cNvSpPr>
            <p:nvPr/>
          </p:nvSpPr>
          <p:spPr bwMode="hidden">
            <a:xfrm>
              <a:off x="4745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3" name="Rectangle 87"/>
            <p:cNvSpPr>
              <a:spLocks noChangeArrowheads="1"/>
            </p:cNvSpPr>
            <p:nvPr/>
          </p:nvSpPr>
          <p:spPr bwMode="hidden">
            <a:xfrm>
              <a:off x="4832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4" name="Rectangle 88"/>
            <p:cNvSpPr>
              <a:spLocks noChangeArrowheads="1"/>
            </p:cNvSpPr>
            <p:nvPr/>
          </p:nvSpPr>
          <p:spPr bwMode="hidden">
            <a:xfrm>
              <a:off x="4918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5" name="Rectangle 89"/>
            <p:cNvSpPr>
              <a:spLocks noChangeArrowheads="1"/>
            </p:cNvSpPr>
            <p:nvPr/>
          </p:nvSpPr>
          <p:spPr bwMode="hidden">
            <a:xfrm>
              <a:off x="5004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6" name="Rectangle 90"/>
            <p:cNvSpPr>
              <a:spLocks noChangeArrowheads="1"/>
            </p:cNvSpPr>
            <p:nvPr/>
          </p:nvSpPr>
          <p:spPr bwMode="hidden">
            <a:xfrm>
              <a:off x="5090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7" name="Rectangle 91"/>
            <p:cNvSpPr>
              <a:spLocks noChangeArrowheads="1"/>
            </p:cNvSpPr>
            <p:nvPr/>
          </p:nvSpPr>
          <p:spPr bwMode="hidden">
            <a:xfrm>
              <a:off x="5176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8" name="Rectangle 92"/>
            <p:cNvSpPr>
              <a:spLocks noChangeArrowheads="1"/>
            </p:cNvSpPr>
            <p:nvPr/>
          </p:nvSpPr>
          <p:spPr bwMode="hidden">
            <a:xfrm>
              <a:off x="5262" y="968"/>
              <a:ext cx="44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99" name="Rectangle 93"/>
            <p:cNvSpPr>
              <a:spLocks noChangeArrowheads="1"/>
            </p:cNvSpPr>
            <p:nvPr/>
          </p:nvSpPr>
          <p:spPr bwMode="hidden">
            <a:xfrm>
              <a:off x="5349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0" name="Rectangle 94"/>
            <p:cNvSpPr>
              <a:spLocks noChangeArrowheads="1"/>
            </p:cNvSpPr>
            <p:nvPr/>
          </p:nvSpPr>
          <p:spPr bwMode="hidden">
            <a:xfrm>
              <a:off x="5435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1" name="Rectangle 95"/>
            <p:cNvSpPr>
              <a:spLocks noChangeArrowheads="1"/>
            </p:cNvSpPr>
            <p:nvPr/>
          </p:nvSpPr>
          <p:spPr bwMode="hidden">
            <a:xfrm>
              <a:off x="5521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2" name="Rectangle 96"/>
            <p:cNvSpPr>
              <a:spLocks noChangeArrowheads="1"/>
            </p:cNvSpPr>
            <p:nvPr/>
          </p:nvSpPr>
          <p:spPr bwMode="hidden">
            <a:xfrm>
              <a:off x="5607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3" name="Rectangle 97"/>
            <p:cNvSpPr>
              <a:spLocks noChangeArrowheads="1"/>
            </p:cNvSpPr>
            <p:nvPr/>
          </p:nvSpPr>
          <p:spPr bwMode="hidden">
            <a:xfrm>
              <a:off x="5693" y="968"/>
              <a:ext cx="43" cy="43"/>
            </a:xfrm>
            <a:prstGeom prst="rect">
              <a:avLst/>
            </a:prstGeom>
            <a:solidFill>
              <a:srgbClr val="23438A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4" name="Rectangle 98"/>
            <p:cNvSpPr>
              <a:spLocks noChangeArrowheads="1"/>
            </p:cNvSpPr>
            <p:nvPr/>
          </p:nvSpPr>
          <p:spPr bwMode="hidden">
            <a:xfrm>
              <a:off x="5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5" name="Rectangle 99"/>
            <p:cNvSpPr>
              <a:spLocks noChangeArrowheads="1"/>
            </p:cNvSpPr>
            <p:nvPr/>
          </p:nvSpPr>
          <p:spPr bwMode="hidden">
            <a:xfrm>
              <a:off x="92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6" name="Rectangle 100"/>
            <p:cNvSpPr>
              <a:spLocks noChangeArrowheads="1"/>
            </p:cNvSpPr>
            <p:nvPr/>
          </p:nvSpPr>
          <p:spPr bwMode="hidden">
            <a:xfrm>
              <a:off x="178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7" name="Rectangle 101"/>
            <p:cNvSpPr>
              <a:spLocks noChangeArrowheads="1"/>
            </p:cNvSpPr>
            <p:nvPr/>
          </p:nvSpPr>
          <p:spPr bwMode="hidden">
            <a:xfrm>
              <a:off x="264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8" name="Rectangle 102"/>
            <p:cNvSpPr>
              <a:spLocks noChangeArrowheads="1"/>
            </p:cNvSpPr>
            <p:nvPr/>
          </p:nvSpPr>
          <p:spPr bwMode="hidden">
            <a:xfrm>
              <a:off x="350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09" name="Rectangle 103"/>
            <p:cNvSpPr>
              <a:spLocks noChangeArrowheads="1"/>
            </p:cNvSpPr>
            <p:nvPr/>
          </p:nvSpPr>
          <p:spPr bwMode="hidden">
            <a:xfrm>
              <a:off x="436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0" name="Rectangle 104"/>
            <p:cNvSpPr>
              <a:spLocks noChangeArrowheads="1"/>
            </p:cNvSpPr>
            <p:nvPr/>
          </p:nvSpPr>
          <p:spPr bwMode="hidden">
            <a:xfrm>
              <a:off x="522" y="1054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1" name="Rectangle 105"/>
            <p:cNvSpPr>
              <a:spLocks noChangeArrowheads="1"/>
            </p:cNvSpPr>
            <p:nvPr/>
          </p:nvSpPr>
          <p:spPr bwMode="hidden">
            <a:xfrm>
              <a:off x="609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2" name="Rectangle 106"/>
            <p:cNvSpPr>
              <a:spLocks noChangeArrowheads="1"/>
            </p:cNvSpPr>
            <p:nvPr/>
          </p:nvSpPr>
          <p:spPr bwMode="hidden">
            <a:xfrm>
              <a:off x="695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3" name="Rectangle 107"/>
            <p:cNvSpPr>
              <a:spLocks noChangeArrowheads="1"/>
            </p:cNvSpPr>
            <p:nvPr/>
          </p:nvSpPr>
          <p:spPr bwMode="hidden">
            <a:xfrm>
              <a:off x="781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4" name="Rectangle 108"/>
            <p:cNvSpPr>
              <a:spLocks noChangeArrowheads="1"/>
            </p:cNvSpPr>
            <p:nvPr/>
          </p:nvSpPr>
          <p:spPr bwMode="hidden">
            <a:xfrm>
              <a:off x="867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5" name="Rectangle 109"/>
            <p:cNvSpPr>
              <a:spLocks noChangeArrowheads="1"/>
            </p:cNvSpPr>
            <p:nvPr/>
          </p:nvSpPr>
          <p:spPr bwMode="hidden">
            <a:xfrm>
              <a:off x="953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6" name="Rectangle 110"/>
            <p:cNvSpPr>
              <a:spLocks noChangeArrowheads="1"/>
            </p:cNvSpPr>
            <p:nvPr/>
          </p:nvSpPr>
          <p:spPr bwMode="hidden">
            <a:xfrm>
              <a:off x="1040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7" name="Rectangle 111"/>
            <p:cNvSpPr>
              <a:spLocks noChangeArrowheads="1"/>
            </p:cNvSpPr>
            <p:nvPr/>
          </p:nvSpPr>
          <p:spPr bwMode="hidden">
            <a:xfrm>
              <a:off x="1126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8" name="Rectangle 112"/>
            <p:cNvSpPr>
              <a:spLocks noChangeArrowheads="1"/>
            </p:cNvSpPr>
            <p:nvPr/>
          </p:nvSpPr>
          <p:spPr bwMode="hidden">
            <a:xfrm>
              <a:off x="1212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19" name="Rectangle 113"/>
            <p:cNvSpPr>
              <a:spLocks noChangeArrowheads="1"/>
            </p:cNvSpPr>
            <p:nvPr/>
          </p:nvSpPr>
          <p:spPr bwMode="hidden">
            <a:xfrm>
              <a:off x="1298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0" name="Rectangle 114"/>
            <p:cNvSpPr>
              <a:spLocks noChangeArrowheads="1"/>
            </p:cNvSpPr>
            <p:nvPr/>
          </p:nvSpPr>
          <p:spPr bwMode="hidden">
            <a:xfrm>
              <a:off x="1384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1" name="Rectangle 115"/>
            <p:cNvSpPr>
              <a:spLocks noChangeArrowheads="1"/>
            </p:cNvSpPr>
            <p:nvPr/>
          </p:nvSpPr>
          <p:spPr bwMode="hidden">
            <a:xfrm>
              <a:off x="1470" y="1054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2" name="Rectangle 116"/>
            <p:cNvSpPr>
              <a:spLocks noChangeArrowheads="1"/>
            </p:cNvSpPr>
            <p:nvPr/>
          </p:nvSpPr>
          <p:spPr bwMode="hidden">
            <a:xfrm>
              <a:off x="1557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3" name="Rectangle 117"/>
            <p:cNvSpPr>
              <a:spLocks noChangeArrowheads="1"/>
            </p:cNvSpPr>
            <p:nvPr/>
          </p:nvSpPr>
          <p:spPr bwMode="hidden">
            <a:xfrm>
              <a:off x="1643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4" name="Rectangle 118"/>
            <p:cNvSpPr>
              <a:spLocks noChangeArrowheads="1"/>
            </p:cNvSpPr>
            <p:nvPr/>
          </p:nvSpPr>
          <p:spPr bwMode="hidden">
            <a:xfrm>
              <a:off x="1729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5" name="Rectangle 119"/>
            <p:cNvSpPr>
              <a:spLocks noChangeArrowheads="1"/>
            </p:cNvSpPr>
            <p:nvPr/>
          </p:nvSpPr>
          <p:spPr bwMode="hidden">
            <a:xfrm>
              <a:off x="1815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6" name="Rectangle 120"/>
            <p:cNvSpPr>
              <a:spLocks noChangeArrowheads="1"/>
            </p:cNvSpPr>
            <p:nvPr/>
          </p:nvSpPr>
          <p:spPr bwMode="hidden">
            <a:xfrm>
              <a:off x="1901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7" name="Rectangle 121"/>
            <p:cNvSpPr>
              <a:spLocks noChangeArrowheads="1"/>
            </p:cNvSpPr>
            <p:nvPr/>
          </p:nvSpPr>
          <p:spPr bwMode="hidden">
            <a:xfrm>
              <a:off x="1988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8" name="Rectangle 122"/>
            <p:cNvSpPr>
              <a:spLocks noChangeArrowheads="1"/>
            </p:cNvSpPr>
            <p:nvPr/>
          </p:nvSpPr>
          <p:spPr bwMode="hidden">
            <a:xfrm>
              <a:off x="2074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29" name="Rectangle 123"/>
            <p:cNvSpPr>
              <a:spLocks noChangeArrowheads="1"/>
            </p:cNvSpPr>
            <p:nvPr/>
          </p:nvSpPr>
          <p:spPr bwMode="hidden">
            <a:xfrm>
              <a:off x="2160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0" name="Rectangle 124"/>
            <p:cNvSpPr>
              <a:spLocks noChangeArrowheads="1"/>
            </p:cNvSpPr>
            <p:nvPr/>
          </p:nvSpPr>
          <p:spPr bwMode="hidden">
            <a:xfrm>
              <a:off x="2246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1" name="Rectangle 125"/>
            <p:cNvSpPr>
              <a:spLocks noChangeArrowheads="1"/>
            </p:cNvSpPr>
            <p:nvPr/>
          </p:nvSpPr>
          <p:spPr bwMode="hidden">
            <a:xfrm>
              <a:off x="2332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2" name="Rectangle 126"/>
            <p:cNvSpPr>
              <a:spLocks noChangeArrowheads="1"/>
            </p:cNvSpPr>
            <p:nvPr/>
          </p:nvSpPr>
          <p:spPr bwMode="hidden">
            <a:xfrm>
              <a:off x="2418" y="1054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3" name="Rectangle 127"/>
            <p:cNvSpPr>
              <a:spLocks noChangeArrowheads="1"/>
            </p:cNvSpPr>
            <p:nvPr/>
          </p:nvSpPr>
          <p:spPr bwMode="hidden">
            <a:xfrm>
              <a:off x="2505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4" name="Rectangle 128"/>
            <p:cNvSpPr>
              <a:spLocks noChangeArrowheads="1"/>
            </p:cNvSpPr>
            <p:nvPr/>
          </p:nvSpPr>
          <p:spPr bwMode="hidden">
            <a:xfrm>
              <a:off x="2591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5" name="Rectangle 129"/>
            <p:cNvSpPr>
              <a:spLocks noChangeArrowheads="1"/>
            </p:cNvSpPr>
            <p:nvPr/>
          </p:nvSpPr>
          <p:spPr bwMode="hidden">
            <a:xfrm>
              <a:off x="2677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6" name="Rectangle 130"/>
            <p:cNvSpPr>
              <a:spLocks noChangeArrowheads="1"/>
            </p:cNvSpPr>
            <p:nvPr/>
          </p:nvSpPr>
          <p:spPr bwMode="hidden">
            <a:xfrm>
              <a:off x="2763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7" name="Rectangle 131"/>
            <p:cNvSpPr>
              <a:spLocks noChangeArrowheads="1"/>
            </p:cNvSpPr>
            <p:nvPr/>
          </p:nvSpPr>
          <p:spPr bwMode="hidden">
            <a:xfrm>
              <a:off x="2849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8" name="Rectangle 132"/>
            <p:cNvSpPr>
              <a:spLocks noChangeArrowheads="1"/>
            </p:cNvSpPr>
            <p:nvPr/>
          </p:nvSpPr>
          <p:spPr bwMode="hidden">
            <a:xfrm>
              <a:off x="2936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39" name="Rectangle 133"/>
            <p:cNvSpPr>
              <a:spLocks noChangeArrowheads="1"/>
            </p:cNvSpPr>
            <p:nvPr/>
          </p:nvSpPr>
          <p:spPr bwMode="hidden">
            <a:xfrm>
              <a:off x="3022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0" name="Rectangle 134"/>
            <p:cNvSpPr>
              <a:spLocks noChangeArrowheads="1"/>
            </p:cNvSpPr>
            <p:nvPr/>
          </p:nvSpPr>
          <p:spPr bwMode="hidden">
            <a:xfrm>
              <a:off x="3108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1" name="Rectangle 135"/>
            <p:cNvSpPr>
              <a:spLocks noChangeArrowheads="1"/>
            </p:cNvSpPr>
            <p:nvPr/>
          </p:nvSpPr>
          <p:spPr bwMode="hidden">
            <a:xfrm>
              <a:off x="3194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2" name="Rectangle 136"/>
            <p:cNvSpPr>
              <a:spLocks noChangeArrowheads="1"/>
            </p:cNvSpPr>
            <p:nvPr/>
          </p:nvSpPr>
          <p:spPr bwMode="hidden">
            <a:xfrm>
              <a:off x="3280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3" name="Rectangle 137"/>
            <p:cNvSpPr>
              <a:spLocks noChangeArrowheads="1"/>
            </p:cNvSpPr>
            <p:nvPr/>
          </p:nvSpPr>
          <p:spPr bwMode="hidden">
            <a:xfrm>
              <a:off x="3366" y="1054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4" name="Rectangle 138"/>
            <p:cNvSpPr>
              <a:spLocks noChangeArrowheads="1"/>
            </p:cNvSpPr>
            <p:nvPr/>
          </p:nvSpPr>
          <p:spPr bwMode="hidden">
            <a:xfrm>
              <a:off x="3453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5" name="Rectangle 139"/>
            <p:cNvSpPr>
              <a:spLocks noChangeArrowheads="1"/>
            </p:cNvSpPr>
            <p:nvPr/>
          </p:nvSpPr>
          <p:spPr bwMode="hidden">
            <a:xfrm>
              <a:off x="3539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6" name="Rectangle 140"/>
            <p:cNvSpPr>
              <a:spLocks noChangeArrowheads="1"/>
            </p:cNvSpPr>
            <p:nvPr/>
          </p:nvSpPr>
          <p:spPr bwMode="hidden">
            <a:xfrm>
              <a:off x="3625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7" name="Rectangle 141"/>
            <p:cNvSpPr>
              <a:spLocks noChangeArrowheads="1"/>
            </p:cNvSpPr>
            <p:nvPr/>
          </p:nvSpPr>
          <p:spPr bwMode="hidden">
            <a:xfrm>
              <a:off x="3711" y="1054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8" name="Rectangle 142"/>
            <p:cNvSpPr>
              <a:spLocks noChangeArrowheads="1"/>
            </p:cNvSpPr>
            <p:nvPr/>
          </p:nvSpPr>
          <p:spPr bwMode="hidden">
            <a:xfrm>
              <a:off x="3797" y="1054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49" name="Rectangle 143"/>
            <p:cNvSpPr>
              <a:spLocks noChangeArrowheads="1"/>
            </p:cNvSpPr>
            <p:nvPr/>
          </p:nvSpPr>
          <p:spPr bwMode="hidden">
            <a:xfrm>
              <a:off x="3884" y="1054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0" name="Rectangle 144"/>
            <p:cNvSpPr>
              <a:spLocks noChangeArrowheads="1"/>
            </p:cNvSpPr>
            <p:nvPr/>
          </p:nvSpPr>
          <p:spPr bwMode="hidden">
            <a:xfrm>
              <a:off x="3970" y="1054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1" name="Rectangle 145"/>
            <p:cNvSpPr>
              <a:spLocks noChangeArrowheads="1"/>
            </p:cNvSpPr>
            <p:nvPr/>
          </p:nvSpPr>
          <p:spPr bwMode="hidden">
            <a:xfrm>
              <a:off x="4056" y="1054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2" name="Rectangle 146"/>
            <p:cNvSpPr>
              <a:spLocks noChangeArrowheads="1"/>
            </p:cNvSpPr>
            <p:nvPr/>
          </p:nvSpPr>
          <p:spPr bwMode="hidden">
            <a:xfrm>
              <a:off x="4142" y="1054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3" name="Rectangle 147"/>
            <p:cNvSpPr>
              <a:spLocks noChangeArrowheads="1"/>
            </p:cNvSpPr>
            <p:nvPr/>
          </p:nvSpPr>
          <p:spPr bwMode="hidden">
            <a:xfrm>
              <a:off x="4228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4" name="Rectangle 148"/>
            <p:cNvSpPr>
              <a:spLocks noChangeArrowheads="1"/>
            </p:cNvSpPr>
            <p:nvPr/>
          </p:nvSpPr>
          <p:spPr bwMode="hidden">
            <a:xfrm>
              <a:off x="4314" y="1054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5" name="Rectangle 149"/>
            <p:cNvSpPr>
              <a:spLocks noChangeArrowheads="1"/>
            </p:cNvSpPr>
            <p:nvPr/>
          </p:nvSpPr>
          <p:spPr bwMode="hidden">
            <a:xfrm>
              <a:off x="4401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6" name="Rectangle 150"/>
            <p:cNvSpPr>
              <a:spLocks noChangeArrowheads="1"/>
            </p:cNvSpPr>
            <p:nvPr/>
          </p:nvSpPr>
          <p:spPr bwMode="hidden">
            <a:xfrm>
              <a:off x="4487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7" name="Rectangle 151"/>
            <p:cNvSpPr>
              <a:spLocks noChangeArrowheads="1"/>
            </p:cNvSpPr>
            <p:nvPr/>
          </p:nvSpPr>
          <p:spPr bwMode="hidden">
            <a:xfrm>
              <a:off x="4573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8" name="Rectangle 152"/>
            <p:cNvSpPr>
              <a:spLocks noChangeArrowheads="1"/>
            </p:cNvSpPr>
            <p:nvPr/>
          </p:nvSpPr>
          <p:spPr bwMode="hidden">
            <a:xfrm>
              <a:off x="4659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59" name="Rectangle 153"/>
            <p:cNvSpPr>
              <a:spLocks noChangeArrowheads="1"/>
            </p:cNvSpPr>
            <p:nvPr/>
          </p:nvSpPr>
          <p:spPr bwMode="hidden">
            <a:xfrm>
              <a:off x="4745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0" name="Rectangle 154"/>
            <p:cNvSpPr>
              <a:spLocks noChangeArrowheads="1"/>
            </p:cNvSpPr>
            <p:nvPr/>
          </p:nvSpPr>
          <p:spPr bwMode="hidden">
            <a:xfrm>
              <a:off x="4832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1" name="Rectangle 155"/>
            <p:cNvSpPr>
              <a:spLocks noChangeArrowheads="1"/>
            </p:cNvSpPr>
            <p:nvPr/>
          </p:nvSpPr>
          <p:spPr bwMode="hidden">
            <a:xfrm>
              <a:off x="4918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2" name="Rectangle 156"/>
            <p:cNvSpPr>
              <a:spLocks noChangeArrowheads="1"/>
            </p:cNvSpPr>
            <p:nvPr/>
          </p:nvSpPr>
          <p:spPr bwMode="hidden">
            <a:xfrm>
              <a:off x="5004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3" name="Rectangle 157"/>
            <p:cNvSpPr>
              <a:spLocks noChangeArrowheads="1"/>
            </p:cNvSpPr>
            <p:nvPr/>
          </p:nvSpPr>
          <p:spPr bwMode="hidden">
            <a:xfrm>
              <a:off x="5090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4" name="Rectangle 158"/>
            <p:cNvSpPr>
              <a:spLocks noChangeArrowheads="1"/>
            </p:cNvSpPr>
            <p:nvPr/>
          </p:nvSpPr>
          <p:spPr bwMode="hidden">
            <a:xfrm>
              <a:off x="5176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5" name="Rectangle 159"/>
            <p:cNvSpPr>
              <a:spLocks noChangeArrowheads="1"/>
            </p:cNvSpPr>
            <p:nvPr/>
          </p:nvSpPr>
          <p:spPr bwMode="hidden">
            <a:xfrm>
              <a:off x="5262" y="1054"/>
              <a:ext cx="44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6" name="Rectangle 160"/>
            <p:cNvSpPr>
              <a:spLocks noChangeArrowheads="1"/>
            </p:cNvSpPr>
            <p:nvPr/>
          </p:nvSpPr>
          <p:spPr bwMode="hidden">
            <a:xfrm>
              <a:off x="5349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7" name="Rectangle 161"/>
            <p:cNvSpPr>
              <a:spLocks noChangeArrowheads="1"/>
            </p:cNvSpPr>
            <p:nvPr/>
          </p:nvSpPr>
          <p:spPr bwMode="hidden">
            <a:xfrm>
              <a:off x="5435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8" name="Rectangle 162"/>
            <p:cNvSpPr>
              <a:spLocks noChangeArrowheads="1"/>
            </p:cNvSpPr>
            <p:nvPr/>
          </p:nvSpPr>
          <p:spPr bwMode="hidden">
            <a:xfrm>
              <a:off x="5521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69" name="Rectangle 163"/>
            <p:cNvSpPr>
              <a:spLocks noChangeArrowheads="1"/>
            </p:cNvSpPr>
            <p:nvPr/>
          </p:nvSpPr>
          <p:spPr bwMode="hidden">
            <a:xfrm>
              <a:off x="5607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0" name="Rectangle 164"/>
            <p:cNvSpPr>
              <a:spLocks noChangeArrowheads="1"/>
            </p:cNvSpPr>
            <p:nvPr/>
          </p:nvSpPr>
          <p:spPr bwMode="hidden">
            <a:xfrm>
              <a:off x="5693" y="1054"/>
              <a:ext cx="43" cy="43"/>
            </a:xfrm>
            <a:prstGeom prst="rect">
              <a:avLst/>
            </a:prstGeom>
            <a:solidFill>
              <a:srgbClr val="5089B6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1" name="Rectangle 165"/>
            <p:cNvSpPr>
              <a:spLocks noChangeArrowheads="1"/>
            </p:cNvSpPr>
            <p:nvPr/>
          </p:nvSpPr>
          <p:spPr bwMode="hidden">
            <a:xfrm>
              <a:off x="5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2" name="Rectangle 166"/>
            <p:cNvSpPr>
              <a:spLocks noChangeArrowheads="1"/>
            </p:cNvSpPr>
            <p:nvPr/>
          </p:nvSpPr>
          <p:spPr bwMode="hidden">
            <a:xfrm>
              <a:off x="92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3" name="Rectangle 167"/>
            <p:cNvSpPr>
              <a:spLocks noChangeArrowheads="1"/>
            </p:cNvSpPr>
            <p:nvPr/>
          </p:nvSpPr>
          <p:spPr bwMode="hidden">
            <a:xfrm>
              <a:off x="178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4" name="Rectangle 168"/>
            <p:cNvSpPr>
              <a:spLocks noChangeArrowheads="1"/>
            </p:cNvSpPr>
            <p:nvPr/>
          </p:nvSpPr>
          <p:spPr bwMode="hidden">
            <a:xfrm>
              <a:off x="264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5" name="Rectangle 169"/>
            <p:cNvSpPr>
              <a:spLocks noChangeArrowheads="1"/>
            </p:cNvSpPr>
            <p:nvPr/>
          </p:nvSpPr>
          <p:spPr bwMode="hidden">
            <a:xfrm>
              <a:off x="350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6" name="Rectangle 170"/>
            <p:cNvSpPr>
              <a:spLocks noChangeArrowheads="1"/>
            </p:cNvSpPr>
            <p:nvPr/>
          </p:nvSpPr>
          <p:spPr bwMode="hidden">
            <a:xfrm>
              <a:off x="436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7" name="Rectangle 171"/>
            <p:cNvSpPr>
              <a:spLocks noChangeArrowheads="1"/>
            </p:cNvSpPr>
            <p:nvPr/>
          </p:nvSpPr>
          <p:spPr bwMode="hidden">
            <a:xfrm>
              <a:off x="522" y="1140"/>
              <a:ext cx="44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8" name="Rectangle 172"/>
            <p:cNvSpPr>
              <a:spLocks noChangeArrowheads="1"/>
            </p:cNvSpPr>
            <p:nvPr/>
          </p:nvSpPr>
          <p:spPr bwMode="hidden">
            <a:xfrm>
              <a:off x="609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79" name="Rectangle 173"/>
            <p:cNvSpPr>
              <a:spLocks noChangeArrowheads="1"/>
            </p:cNvSpPr>
            <p:nvPr/>
          </p:nvSpPr>
          <p:spPr bwMode="hidden">
            <a:xfrm>
              <a:off x="695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0" name="Rectangle 174"/>
            <p:cNvSpPr>
              <a:spLocks noChangeArrowheads="1"/>
            </p:cNvSpPr>
            <p:nvPr/>
          </p:nvSpPr>
          <p:spPr bwMode="hidden">
            <a:xfrm>
              <a:off x="781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1" name="Rectangle 175"/>
            <p:cNvSpPr>
              <a:spLocks noChangeArrowheads="1"/>
            </p:cNvSpPr>
            <p:nvPr/>
          </p:nvSpPr>
          <p:spPr bwMode="hidden">
            <a:xfrm>
              <a:off x="867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2" name="Rectangle 176"/>
            <p:cNvSpPr>
              <a:spLocks noChangeArrowheads="1"/>
            </p:cNvSpPr>
            <p:nvPr/>
          </p:nvSpPr>
          <p:spPr bwMode="hidden">
            <a:xfrm>
              <a:off x="953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3" name="Rectangle 177"/>
            <p:cNvSpPr>
              <a:spLocks noChangeArrowheads="1"/>
            </p:cNvSpPr>
            <p:nvPr/>
          </p:nvSpPr>
          <p:spPr bwMode="hidden">
            <a:xfrm>
              <a:off x="1040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4" name="Rectangle 178"/>
            <p:cNvSpPr>
              <a:spLocks noChangeArrowheads="1"/>
            </p:cNvSpPr>
            <p:nvPr/>
          </p:nvSpPr>
          <p:spPr bwMode="hidden">
            <a:xfrm>
              <a:off x="1126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5" name="Rectangle 179"/>
            <p:cNvSpPr>
              <a:spLocks noChangeArrowheads="1"/>
            </p:cNvSpPr>
            <p:nvPr/>
          </p:nvSpPr>
          <p:spPr bwMode="hidden">
            <a:xfrm>
              <a:off x="1212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6" name="Rectangle 180"/>
            <p:cNvSpPr>
              <a:spLocks noChangeArrowheads="1"/>
            </p:cNvSpPr>
            <p:nvPr/>
          </p:nvSpPr>
          <p:spPr bwMode="hidden">
            <a:xfrm>
              <a:off x="1298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7" name="Rectangle 181"/>
            <p:cNvSpPr>
              <a:spLocks noChangeArrowheads="1"/>
            </p:cNvSpPr>
            <p:nvPr/>
          </p:nvSpPr>
          <p:spPr bwMode="hidden">
            <a:xfrm>
              <a:off x="1384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8" name="Rectangle 182"/>
            <p:cNvSpPr>
              <a:spLocks noChangeArrowheads="1"/>
            </p:cNvSpPr>
            <p:nvPr/>
          </p:nvSpPr>
          <p:spPr bwMode="hidden">
            <a:xfrm>
              <a:off x="1470" y="1140"/>
              <a:ext cx="44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89" name="Rectangle 183"/>
            <p:cNvSpPr>
              <a:spLocks noChangeArrowheads="1"/>
            </p:cNvSpPr>
            <p:nvPr/>
          </p:nvSpPr>
          <p:spPr bwMode="hidden">
            <a:xfrm>
              <a:off x="1557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0" name="Rectangle 184"/>
            <p:cNvSpPr>
              <a:spLocks noChangeArrowheads="1"/>
            </p:cNvSpPr>
            <p:nvPr/>
          </p:nvSpPr>
          <p:spPr bwMode="hidden">
            <a:xfrm>
              <a:off x="1643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1" name="Rectangle 185"/>
            <p:cNvSpPr>
              <a:spLocks noChangeArrowheads="1"/>
            </p:cNvSpPr>
            <p:nvPr/>
          </p:nvSpPr>
          <p:spPr bwMode="hidden">
            <a:xfrm>
              <a:off x="1729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2" name="Rectangle 186"/>
            <p:cNvSpPr>
              <a:spLocks noChangeArrowheads="1"/>
            </p:cNvSpPr>
            <p:nvPr/>
          </p:nvSpPr>
          <p:spPr bwMode="hidden">
            <a:xfrm>
              <a:off x="1815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3" name="Rectangle 187"/>
            <p:cNvSpPr>
              <a:spLocks noChangeArrowheads="1"/>
            </p:cNvSpPr>
            <p:nvPr/>
          </p:nvSpPr>
          <p:spPr bwMode="hidden">
            <a:xfrm>
              <a:off x="1901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4" name="Rectangle 188"/>
            <p:cNvSpPr>
              <a:spLocks noChangeArrowheads="1"/>
            </p:cNvSpPr>
            <p:nvPr/>
          </p:nvSpPr>
          <p:spPr bwMode="hidden">
            <a:xfrm>
              <a:off x="1988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5" name="Rectangle 189"/>
            <p:cNvSpPr>
              <a:spLocks noChangeArrowheads="1"/>
            </p:cNvSpPr>
            <p:nvPr/>
          </p:nvSpPr>
          <p:spPr bwMode="hidden">
            <a:xfrm>
              <a:off x="2074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6" name="Rectangle 190"/>
            <p:cNvSpPr>
              <a:spLocks noChangeArrowheads="1"/>
            </p:cNvSpPr>
            <p:nvPr/>
          </p:nvSpPr>
          <p:spPr bwMode="hidden">
            <a:xfrm>
              <a:off x="2160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7" name="Rectangle 191"/>
            <p:cNvSpPr>
              <a:spLocks noChangeArrowheads="1"/>
            </p:cNvSpPr>
            <p:nvPr/>
          </p:nvSpPr>
          <p:spPr bwMode="hidden">
            <a:xfrm>
              <a:off x="2246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8" name="Rectangle 192"/>
            <p:cNvSpPr>
              <a:spLocks noChangeArrowheads="1"/>
            </p:cNvSpPr>
            <p:nvPr/>
          </p:nvSpPr>
          <p:spPr bwMode="hidden">
            <a:xfrm>
              <a:off x="2332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199" name="Rectangle 193"/>
            <p:cNvSpPr>
              <a:spLocks noChangeArrowheads="1"/>
            </p:cNvSpPr>
            <p:nvPr/>
          </p:nvSpPr>
          <p:spPr bwMode="hidden">
            <a:xfrm>
              <a:off x="2418" y="1140"/>
              <a:ext cx="44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0" name="Rectangle 194"/>
            <p:cNvSpPr>
              <a:spLocks noChangeArrowheads="1"/>
            </p:cNvSpPr>
            <p:nvPr/>
          </p:nvSpPr>
          <p:spPr bwMode="hidden">
            <a:xfrm>
              <a:off x="2505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1" name="Rectangle 195"/>
            <p:cNvSpPr>
              <a:spLocks noChangeArrowheads="1"/>
            </p:cNvSpPr>
            <p:nvPr/>
          </p:nvSpPr>
          <p:spPr bwMode="hidden">
            <a:xfrm>
              <a:off x="2591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2" name="Rectangle 196"/>
            <p:cNvSpPr>
              <a:spLocks noChangeArrowheads="1"/>
            </p:cNvSpPr>
            <p:nvPr/>
          </p:nvSpPr>
          <p:spPr bwMode="hidden">
            <a:xfrm>
              <a:off x="2677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3" name="Rectangle 197"/>
            <p:cNvSpPr>
              <a:spLocks noChangeArrowheads="1"/>
            </p:cNvSpPr>
            <p:nvPr/>
          </p:nvSpPr>
          <p:spPr bwMode="hidden">
            <a:xfrm>
              <a:off x="2763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4" name="Rectangle 198"/>
            <p:cNvSpPr>
              <a:spLocks noChangeArrowheads="1"/>
            </p:cNvSpPr>
            <p:nvPr/>
          </p:nvSpPr>
          <p:spPr bwMode="hidden">
            <a:xfrm>
              <a:off x="2849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5" name="Rectangle 199"/>
            <p:cNvSpPr>
              <a:spLocks noChangeArrowheads="1"/>
            </p:cNvSpPr>
            <p:nvPr/>
          </p:nvSpPr>
          <p:spPr bwMode="hidden">
            <a:xfrm>
              <a:off x="2936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6" name="Rectangle 200"/>
            <p:cNvSpPr>
              <a:spLocks noChangeArrowheads="1"/>
            </p:cNvSpPr>
            <p:nvPr/>
          </p:nvSpPr>
          <p:spPr bwMode="hidden">
            <a:xfrm>
              <a:off x="3022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7" name="Rectangle 201"/>
            <p:cNvSpPr>
              <a:spLocks noChangeArrowheads="1"/>
            </p:cNvSpPr>
            <p:nvPr/>
          </p:nvSpPr>
          <p:spPr bwMode="hidden">
            <a:xfrm>
              <a:off x="3108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8" name="Rectangle 202"/>
            <p:cNvSpPr>
              <a:spLocks noChangeArrowheads="1"/>
            </p:cNvSpPr>
            <p:nvPr/>
          </p:nvSpPr>
          <p:spPr bwMode="hidden">
            <a:xfrm>
              <a:off x="3194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09" name="Rectangle 203"/>
            <p:cNvSpPr>
              <a:spLocks noChangeArrowheads="1"/>
            </p:cNvSpPr>
            <p:nvPr/>
          </p:nvSpPr>
          <p:spPr bwMode="hidden">
            <a:xfrm>
              <a:off x="3280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0" name="Rectangle 204"/>
            <p:cNvSpPr>
              <a:spLocks noChangeArrowheads="1"/>
            </p:cNvSpPr>
            <p:nvPr/>
          </p:nvSpPr>
          <p:spPr bwMode="hidden">
            <a:xfrm>
              <a:off x="3366" y="1140"/>
              <a:ext cx="44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1" name="Rectangle 205"/>
            <p:cNvSpPr>
              <a:spLocks noChangeArrowheads="1"/>
            </p:cNvSpPr>
            <p:nvPr/>
          </p:nvSpPr>
          <p:spPr bwMode="hidden">
            <a:xfrm>
              <a:off x="3453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2" name="Rectangle 206"/>
            <p:cNvSpPr>
              <a:spLocks noChangeArrowheads="1"/>
            </p:cNvSpPr>
            <p:nvPr/>
          </p:nvSpPr>
          <p:spPr bwMode="hidden">
            <a:xfrm>
              <a:off x="3539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3" name="Rectangle 207"/>
            <p:cNvSpPr>
              <a:spLocks noChangeArrowheads="1"/>
            </p:cNvSpPr>
            <p:nvPr/>
          </p:nvSpPr>
          <p:spPr bwMode="hidden">
            <a:xfrm>
              <a:off x="3625" y="1140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4" name="Rectangle 208"/>
            <p:cNvSpPr>
              <a:spLocks noChangeArrowheads="1"/>
            </p:cNvSpPr>
            <p:nvPr/>
          </p:nvSpPr>
          <p:spPr bwMode="hidden">
            <a:xfrm>
              <a:off x="3711" y="1140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5" name="Rectangle 209"/>
            <p:cNvSpPr>
              <a:spLocks noChangeArrowheads="1"/>
            </p:cNvSpPr>
            <p:nvPr/>
          </p:nvSpPr>
          <p:spPr bwMode="hidden">
            <a:xfrm>
              <a:off x="3797" y="1140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6" name="Rectangle 210"/>
            <p:cNvSpPr>
              <a:spLocks noChangeArrowheads="1"/>
            </p:cNvSpPr>
            <p:nvPr/>
          </p:nvSpPr>
          <p:spPr bwMode="hidden">
            <a:xfrm>
              <a:off x="3884" y="1140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7" name="Rectangle 211"/>
            <p:cNvSpPr>
              <a:spLocks noChangeArrowheads="1"/>
            </p:cNvSpPr>
            <p:nvPr/>
          </p:nvSpPr>
          <p:spPr bwMode="hidden">
            <a:xfrm>
              <a:off x="3970" y="1140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8" name="Rectangle 212"/>
            <p:cNvSpPr>
              <a:spLocks noChangeArrowheads="1"/>
            </p:cNvSpPr>
            <p:nvPr/>
          </p:nvSpPr>
          <p:spPr bwMode="hidden">
            <a:xfrm>
              <a:off x="4056" y="1140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19" name="Rectangle 213"/>
            <p:cNvSpPr>
              <a:spLocks noChangeArrowheads="1"/>
            </p:cNvSpPr>
            <p:nvPr/>
          </p:nvSpPr>
          <p:spPr bwMode="hidden">
            <a:xfrm>
              <a:off x="4142" y="1140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0" name="Rectangle 214"/>
            <p:cNvSpPr>
              <a:spLocks noChangeArrowheads="1"/>
            </p:cNvSpPr>
            <p:nvPr/>
          </p:nvSpPr>
          <p:spPr bwMode="hidden">
            <a:xfrm>
              <a:off x="4228" y="1140"/>
              <a:ext cx="43" cy="43"/>
            </a:xfrm>
            <a:prstGeom prst="rect">
              <a:avLst/>
            </a:prstGeom>
            <a:solidFill>
              <a:srgbClr val="4F83B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1" name="Rectangle 215"/>
            <p:cNvSpPr>
              <a:spLocks noChangeArrowheads="1"/>
            </p:cNvSpPr>
            <p:nvPr/>
          </p:nvSpPr>
          <p:spPr bwMode="hidden">
            <a:xfrm>
              <a:off x="4314" y="1140"/>
              <a:ext cx="44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2" name="Rectangle 216"/>
            <p:cNvSpPr>
              <a:spLocks noChangeArrowheads="1"/>
            </p:cNvSpPr>
            <p:nvPr/>
          </p:nvSpPr>
          <p:spPr bwMode="hidden">
            <a:xfrm>
              <a:off x="4401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3" name="Rectangle 217"/>
            <p:cNvSpPr>
              <a:spLocks noChangeArrowheads="1"/>
            </p:cNvSpPr>
            <p:nvPr/>
          </p:nvSpPr>
          <p:spPr bwMode="hidden">
            <a:xfrm>
              <a:off x="4487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4" name="Rectangle 218"/>
            <p:cNvSpPr>
              <a:spLocks noChangeArrowheads="1"/>
            </p:cNvSpPr>
            <p:nvPr/>
          </p:nvSpPr>
          <p:spPr bwMode="hidden">
            <a:xfrm>
              <a:off x="4573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5" name="Rectangle 219"/>
            <p:cNvSpPr>
              <a:spLocks noChangeArrowheads="1"/>
            </p:cNvSpPr>
            <p:nvPr/>
          </p:nvSpPr>
          <p:spPr bwMode="hidden">
            <a:xfrm>
              <a:off x="4659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6" name="Rectangle 220"/>
            <p:cNvSpPr>
              <a:spLocks noChangeArrowheads="1"/>
            </p:cNvSpPr>
            <p:nvPr/>
          </p:nvSpPr>
          <p:spPr bwMode="hidden">
            <a:xfrm>
              <a:off x="4745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7" name="Rectangle 221"/>
            <p:cNvSpPr>
              <a:spLocks noChangeArrowheads="1"/>
            </p:cNvSpPr>
            <p:nvPr/>
          </p:nvSpPr>
          <p:spPr bwMode="hidden">
            <a:xfrm>
              <a:off x="4832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8" name="Rectangle 222"/>
            <p:cNvSpPr>
              <a:spLocks noChangeArrowheads="1"/>
            </p:cNvSpPr>
            <p:nvPr/>
          </p:nvSpPr>
          <p:spPr bwMode="hidden">
            <a:xfrm>
              <a:off x="4918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29" name="Rectangle 223"/>
            <p:cNvSpPr>
              <a:spLocks noChangeArrowheads="1"/>
            </p:cNvSpPr>
            <p:nvPr/>
          </p:nvSpPr>
          <p:spPr bwMode="hidden">
            <a:xfrm>
              <a:off x="5004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30" name="Rectangle 224"/>
            <p:cNvSpPr>
              <a:spLocks noChangeArrowheads="1"/>
            </p:cNvSpPr>
            <p:nvPr/>
          </p:nvSpPr>
          <p:spPr bwMode="hidden">
            <a:xfrm>
              <a:off x="5090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31" name="Rectangle 225"/>
            <p:cNvSpPr>
              <a:spLocks noChangeArrowheads="1"/>
            </p:cNvSpPr>
            <p:nvPr/>
          </p:nvSpPr>
          <p:spPr bwMode="hidden">
            <a:xfrm>
              <a:off x="5176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32" name="Rectangle 226"/>
            <p:cNvSpPr>
              <a:spLocks noChangeArrowheads="1"/>
            </p:cNvSpPr>
            <p:nvPr/>
          </p:nvSpPr>
          <p:spPr bwMode="hidden">
            <a:xfrm>
              <a:off x="5262" y="1140"/>
              <a:ext cx="44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33" name="Rectangle 227"/>
            <p:cNvSpPr>
              <a:spLocks noChangeArrowheads="1"/>
            </p:cNvSpPr>
            <p:nvPr/>
          </p:nvSpPr>
          <p:spPr bwMode="hidden">
            <a:xfrm>
              <a:off x="5349" y="1140"/>
              <a:ext cx="43" cy="43"/>
            </a:xfrm>
            <a:prstGeom prst="rect">
              <a:avLst/>
            </a:prstGeom>
            <a:solidFill>
              <a:srgbClr val="66A4C7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1234" name="Group 429"/>
            <p:cNvGrpSpPr>
              <a:grpSpLocks/>
            </p:cNvGrpSpPr>
            <p:nvPr/>
          </p:nvGrpSpPr>
          <p:grpSpPr bwMode="auto">
            <a:xfrm>
              <a:off x="5" y="1140"/>
              <a:ext cx="5731" cy="3045"/>
              <a:chOff x="5" y="1140"/>
              <a:chExt cx="5731" cy="3045"/>
            </a:xfrm>
          </p:grpSpPr>
          <p:sp>
            <p:nvSpPr>
              <p:cNvPr id="1307" name="Rectangle 229"/>
              <p:cNvSpPr>
                <a:spLocks noChangeArrowheads="1"/>
              </p:cNvSpPr>
              <p:nvPr userDrawn="1"/>
            </p:nvSpPr>
            <p:spPr bwMode="hidden">
              <a:xfrm>
                <a:off x="5435" y="1140"/>
                <a:ext cx="43" cy="43"/>
              </a:xfrm>
              <a:prstGeom prst="rect">
                <a:avLst/>
              </a:prstGeom>
              <a:solidFill>
                <a:srgbClr val="66A4C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8" name="Rectangle 230"/>
              <p:cNvSpPr>
                <a:spLocks noChangeArrowheads="1"/>
              </p:cNvSpPr>
              <p:nvPr userDrawn="1"/>
            </p:nvSpPr>
            <p:spPr bwMode="hidden">
              <a:xfrm>
                <a:off x="5521" y="1140"/>
                <a:ext cx="43" cy="43"/>
              </a:xfrm>
              <a:prstGeom prst="rect">
                <a:avLst/>
              </a:prstGeom>
              <a:solidFill>
                <a:srgbClr val="66A4C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09" name="Rectangle 231"/>
              <p:cNvSpPr>
                <a:spLocks noChangeArrowheads="1"/>
              </p:cNvSpPr>
              <p:nvPr userDrawn="1"/>
            </p:nvSpPr>
            <p:spPr bwMode="hidden">
              <a:xfrm>
                <a:off x="5607" y="1140"/>
                <a:ext cx="43" cy="43"/>
              </a:xfrm>
              <a:prstGeom prst="rect">
                <a:avLst/>
              </a:prstGeom>
              <a:solidFill>
                <a:srgbClr val="66A4C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0" name="Rectangle 232"/>
              <p:cNvSpPr>
                <a:spLocks noChangeArrowheads="1"/>
              </p:cNvSpPr>
              <p:nvPr userDrawn="1"/>
            </p:nvSpPr>
            <p:spPr bwMode="hidden">
              <a:xfrm>
                <a:off x="5693" y="1140"/>
                <a:ext cx="43" cy="43"/>
              </a:xfrm>
              <a:prstGeom prst="rect">
                <a:avLst/>
              </a:prstGeom>
              <a:solidFill>
                <a:srgbClr val="66A4C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1" name="Rectangle 233"/>
              <p:cNvSpPr>
                <a:spLocks noChangeArrowheads="1"/>
              </p:cNvSpPr>
              <p:nvPr userDrawn="1"/>
            </p:nvSpPr>
            <p:spPr bwMode="hidden">
              <a:xfrm>
                <a:off x="5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2" name="Rectangle 234"/>
              <p:cNvSpPr>
                <a:spLocks noChangeArrowheads="1"/>
              </p:cNvSpPr>
              <p:nvPr userDrawn="1"/>
            </p:nvSpPr>
            <p:spPr bwMode="hidden">
              <a:xfrm>
                <a:off x="92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3" name="Rectangle 235"/>
              <p:cNvSpPr>
                <a:spLocks noChangeArrowheads="1"/>
              </p:cNvSpPr>
              <p:nvPr userDrawn="1"/>
            </p:nvSpPr>
            <p:spPr bwMode="hidden">
              <a:xfrm>
                <a:off x="178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4" name="Rectangle 236"/>
              <p:cNvSpPr>
                <a:spLocks noChangeArrowheads="1"/>
              </p:cNvSpPr>
              <p:nvPr userDrawn="1"/>
            </p:nvSpPr>
            <p:spPr bwMode="hidden">
              <a:xfrm>
                <a:off x="264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5" name="Rectangle 237"/>
              <p:cNvSpPr>
                <a:spLocks noChangeArrowheads="1"/>
              </p:cNvSpPr>
              <p:nvPr userDrawn="1"/>
            </p:nvSpPr>
            <p:spPr bwMode="hidden">
              <a:xfrm>
                <a:off x="350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6" name="Rectangle 238"/>
              <p:cNvSpPr>
                <a:spLocks noChangeArrowheads="1"/>
              </p:cNvSpPr>
              <p:nvPr userDrawn="1"/>
            </p:nvSpPr>
            <p:spPr bwMode="hidden">
              <a:xfrm>
                <a:off x="436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7" name="Rectangle 239"/>
              <p:cNvSpPr>
                <a:spLocks noChangeArrowheads="1"/>
              </p:cNvSpPr>
              <p:nvPr userDrawn="1"/>
            </p:nvSpPr>
            <p:spPr bwMode="hidden">
              <a:xfrm>
                <a:off x="522" y="1226"/>
                <a:ext cx="44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8" name="Rectangle 240"/>
              <p:cNvSpPr>
                <a:spLocks noChangeArrowheads="1"/>
              </p:cNvSpPr>
              <p:nvPr userDrawn="1"/>
            </p:nvSpPr>
            <p:spPr bwMode="hidden">
              <a:xfrm>
                <a:off x="609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19" name="Rectangle 241"/>
              <p:cNvSpPr>
                <a:spLocks noChangeArrowheads="1"/>
              </p:cNvSpPr>
              <p:nvPr userDrawn="1"/>
            </p:nvSpPr>
            <p:spPr bwMode="hidden">
              <a:xfrm>
                <a:off x="695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0" name="Rectangle 242"/>
              <p:cNvSpPr>
                <a:spLocks noChangeArrowheads="1"/>
              </p:cNvSpPr>
              <p:nvPr userDrawn="1"/>
            </p:nvSpPr>
            <p:spPr bwMode="hidden">
              <a:xfrm>
                <a:off x="781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1" name="Rectangle 243"/>
              <p:cNvSpPr>
                <a:spLocks noChangeArrowheads="1"/>
              </p:cNvSpPr>
              <p:nvPr userDrawn="1"/>
            </p:nvSpPr>
            <p:spPr bwMode="hidden">
              <a:xfrm>
                <a:off x="867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2" name="Rectangle 244"/>
              <p:cNvSpPr>
                <a:spLocks noChangeArrowheads="1"/>
              </p:cNvSpPr>
              <p:nvPr userDrawn="1"/>
            </p:nvSpPr>
            <p:spPr bwMode="hidden">
              <a:xfrm>
                <a:off x="953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3" name="Rectangle 245"/>
              <p:cNvSpPr>
                <a:spLocks noChangeArrowheads="1"/>
              </p:cNvSpPr>
              <p:nvPr userDrawn="1"/>
            </p:nvSpPr>
            <p:spPr bwMode="hidden">
              <a:xfrm>
                <a:off x="1040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4" name="Rectangle 246"/>
              <p:cNvSpPr>
                <a:spLocks noChangeArrowheads="1"/>
              </p:cNvSpPr>
              <p:nvPr userDrawn="1"/>
            </p:nvSpPr>
            <p:spPr bwMode="hidden">
              <a:xfrm>
                <a:off x="1126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5" name="Rectangle 247"/>
              <p:cNvSpPr>
                <a:spLocks noChangeArrowheads="1"/>
              </p:cNvSpPr>
              <p:nvPr userDrawn="1"/>
            </p:nvSpPr>
            <p:spPr bwMode="hidden">
              <a:xfrm>
                <a:off x="1212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6" name="Rectangle 248"/>
              <p:cNvSpPr>
                <a:spLocks noChangeArrowheads="1"/>
              </p:cNvSpPr>
              <p:nvPr userDrawn="1"/>
            </p:nvSpPr>
            <p:spPr bwMode="hidden">
              <a:xfrm>
                <a:off x="1298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7" name="Rectangle 249"/>
              <p:cNvSpPr>
                <a:spLocks noChangeArrowheads="1"/>
              </p:cNvSpPr>
              <p:nvPr userDrawn="1"/>
            </p:nvSpPr>
            <p:spPr bwMode="hidden">
              <a:xfrm>
                <a:off x="1384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8" name="Rectangle 250"/>
              <p:cNvSpPr>
                <a:spLocks noChangeArrowheads="1"/>
              </p:cNvSpPr>
              <p:nvPr userDrawn="1"/>
            </p:nvSpPr>
            <p:spPr bwMode="hidden">
              <a:xfrm>
                <a:off x="1470" y="1226"/>
                <a:ext cx="44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29" name="Rectangle 251"/>
              <p:cNvSpPr>
                <a:spLocks noChangeArrowheads="1"/>
              </p:cNvSpPr>
              <p:nvPr userDrawn="1"/>
            </p:nvSpPr>
            <p:spPr bwMode="hidden">
              <a:xfrm>
                <a:off x="1557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0" name="Rectangle 252"/>
              <p:cNvSpPr>
                <a:spLocks noChangeArrowheads="1"/>
              </p:cNvSpPr>
              <p:nvPr userDrawn="1"/>
            </p:nvSpPr>
            <p:spPr bwMode="hidden">
              <a:xfrm>
                <a:off x="1643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" name="Rectangle 253"/>
              <p:cNvSpPr>
                <a:spLocks noChangeArrowheads="1"/>
              </p:cNvSpPr>
              <p:nvPr userDrawn="1"/>
            </p:nvSpPr>
            <p:spPr bwMode="hidden">
              <a:xfrm>
                <a:off x="1729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2" name="Rectangle 254"/>
              <p:cNvSpPr>
                <a:spLocks noChangeArrowheads="1"/>
              </p:cNvSpPr>
              <p:nvPr userDrawn="1"/>
            </p:nvSpPr>
            <p:spPr bwMode="hidden">
              <a:xfrm>
                <a:off x="1815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3" name="Rectangle 255"/>
              <p:cNvSpPr>
                <a:spLocks noChangeArrowheads="1"/>
              </p:cNvSpPr>
              <p:nvPr userDrawn="1"/>
            </p:nvSpPr>
            <p:spPr bwMode="hidden">
              <a:xfrm>
                <a:off x="1901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4" name="Rectangle 256"/>
              <p:cNvSpPr>
                <a:spLocks noChangeArrowheads="1"/>
              </p:cNvSpPr>
              <p:nvPr userDrawn="1"/>
            </p:nvSpPr>
            <p:spPr bwMode="hidden">
              <a:xfrm>
                <a:off x="1988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5" name="Rectangle 257"/>
              <p:cNvSpPr>
                <a:spLocks noChangeArrowheads="1"/>
              </p:cNvSpPr>
              <p:nvPr userDrawn="1"/>
            </p:nvSpPr>
            <p:spPr bwMode="hidden">
              <a:xfrm>
                <a:off x="2074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6" name="Rectangle 258"/>
              <p:cNvSpPr>
                <a:spLocks noChangeArrowheads="1"/>
              </p:cNvSpPr>
              <p:nvPr userDrawn="1"/>
            </p:nvSpPr>
            <p:spPr bwMode="hidden">
              <a:xfrm>
                <a:off x="2160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7" name="Rectangle 259"/>
              <p:cNvSpPr>
                <a:spLocks noChangeArrowheads="1"/>
              </p:cNvSpPr>
              <p:nvPr userDrawn="1"/>
            </p:nvSpPr>
            <p:spPr bwMode="hidden">
              <a:xfrm>
                <a:off x="2246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8" name="Rectangle 260"/>
              <p:cNvSpPr>
                <a:spLocks noChangeArrowheads="1"/>
              </p:cNvSpPr>
              <p:nvPr userDrawn="1"/>
            </p:nvSpPr>
            <p:spPr bwMode="hidden">
              <a:xfrm>
                <a:off x="2332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39" name="Rectangle 261"/>
              <p:cNvSpPr>
                <a:spLocks noChangeArrowheads="1"/>
              </p:cNvSpPr>
              <p:nvPr userDrawn="1"/>
            </p:nvSpPr>
            <p:spPr bwMode="hidden">
              <a:xfrm>
                <a:off x="2418" y="1226"/>
                <a:ext cx="44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0" name="Rectangle 262"/>
              <p:cNvSpPr>
                <a:spLocks noChangeArrowheads="1"/>
              </p:cNvSpPr>
              <p:nvPr userDrawn="1"/>
            </p:nvSpPr>
            <p:spPr bwMode="hidden">
              <a:xfrm>
                <a:off x="2505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1" name="Rectangle 263"/>
              <p:cNvSpPr>
                <a:spLocks noChangeArrowheads="1"/>
              </p:cNvSpPr>
              <p:nvPr userDrawn="1"/>
            </p:nvSpPr>
            <p:spPr bwMode="hidden">
              <a:xfrm>
                <a:off x="2591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2" name="Rectangle 264"/>
              <p:cNvSpPr>
                <a:spLocks noChangeArrowheads="1"/>
              </p:cNvSpPr>
              <p:nvPr userDrawn="1"/>
            </p:nvSpPr>
            <p:spPr bwMode="hidden">
              <a:xfrm>
                <a:off x="2677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3" name="Rectangle 265"/>
              <p:cNvSpPr>
                <a:spLocks noChangeArrowheads="1"/>
              </p:cNvSpPr>
              <p:nvPr userDrawn="1"/>
            </p:nvSpPr>
            <p:spPr bwMode="hidden">
              <a:xfrm>
                <a:off x="2763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4" name="Rectangle 266"/>
              <p:cNvSpPr>
                <a:spLocks noChangeArrowheads="1"/>
              </p:cNvSpPr>
              <p:nvPr userDrawn="1"/>
            </p:nvSpPr>
            <p:spPr bwMode="hidden">
              <a:xfrm>
                <a:off x="2849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5" name="Rectangle 267"/>
              <p:cNvSpPr>
                <a:spLocks noChangeArrowheads="1"/>
              </p:cNvSpPr>
              <p:nvPr userDrawn="1"/>
            </p:nvSpPr>
            <p:spPr bwMode="hidden">
              <a:xfrm>
                <a:off x="2936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6" name="Rectangle 268"/>
              <p:cNvSpPr>
                <a:spLocks noChangeArrowheads="1"/>
              </p:cNvSpPr>
              <p:nvPr userDrawn="1"/>
            </p:nvSpPr>
            <p:spPr bwMode="hidden">
              <a:xfrm>
                <a:off x="3022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7" name="Rectangle 269"/>
              <p:cNvSpPr>
                <a:spLocks noChangeArrowheads="1"/>
              </p:cNvSpPr>
              <p:nvPr userDrawn="1"/>
            </p:nvSpPr>
            <p:spPr bwMode="hidden">
              <a:xfrm>
                <a:off x="3108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8" name="Rectangle 270"/>
              <p:cNvSpPr>
                <a:spLocks noChangeArrowheads="1"/>
              </p:cNvSpPr>
              <p:nvPr userDrawn="1"/>
            </p:nvSpPr>
            <p:spPr bwMode="hidden">
              <a:xfrm>
                <a:off x="3194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49" name="Rectangle 271"/>
              <p:cNvSpPr>
                <a:spLocks noChangeArrowheads="1"/>
              </p:cNvSpPr>
              <p:nvPr userDrawn="1"/>
            </p:nvSpPr>
            <p:spPr bwMode="hidden">
              <a:xfrm>
                <a:off x="3280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0" name="Rectangle 272"/>
              <p:cNvSpPr>
                <a:spLocks noChangeArrowheads="1"/>
              </p:cNvSpPr>
              <p:nvPr userDrawn="1"/>
            </p:nvSpPr>
            <p:spPr bwMode="hidden">
              <a:xfrm>
                <a:off x="3366" y="1226"/>
                <a:ext cx="44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1" name="Rectangle 273"/>
              <p:cNvSpPr>
                <a:spLocks noChangeArrowheads="1"/>
              </p:cNvSpPr>
              <p:nvPr userDrawn="1"/>
            </p:nvSpPr>
            <p:spPr bwMode="hidden">
              <a:xfrm>
                <a:off x="3453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2" name="Rectangle 274"/>
              <p:cNvSpPr>
                <a:spLocks noChangeArrowheads="1"/>
              </p:cNvSpPr>
              <p:nvPr userDrawn="1"/>
            </p:nvSpPr>
            <p:spPr bwMode="hidden">
              <a:xfrm>
                <a:off x="3539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3" name="Rectangle 275"/>
              <p:cNvSpPr>
                <a:spLocks noChangeArrowheads="1"/>
              </p:cNvSpPr>
              <p:nvPr userDrawn="1"/>
            </p:nvSpPr>
            <p:spPr bwMode="hidden">
              <a:xfrm>
                <a:off x="3625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4" name="Rectangle 276"/>
              <p:cNvSpPr>
                <a:spLocks noChangeArrowheads="1"/>
              </p:cNvSpPr>
              <p:nvPr userDrawn="1"/>
            </p:nvSpPr>
            <p:spPr bwMode="hidden">
              <a:xfrm>
                <a:off x="3711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5" name="Rectangle 277"/>
              <p:cNvSpPr>
                <a:spLocks noChangeArrowheads="1"/>
              </p:cNvSpPr>
              <p:nvPr userDrawn="1"/>
            </p:nvSpPr>
            <p:spPr bwMode="hidden">
              <a:xfrm>
                <a:off x="3797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6" name="Rectangle 278"/>
              <p:cNvSpPr>
                <a:spLocks noChangeArrowheads="1"/>
              </p:cNvSpPr>
              <p:nvPr userDrawn="1"/>
            </p:nvSpPr>
            <p:spPr bwMode="hidden">
              <a:xfrm>
                <a:off x="3884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7" name="Rectangle 279"/>
              <p:cNvSpPr>
                <a:spLocks noChangeArrowheads="1"/>
              </p:cNvSpPr>
              <p:nvPr userDrawn="1"/>
            </p:nvSpPr>
            <p:spPr bwMode="hidden">
              <a:xfrm>
                <a:off x="3970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8" name="Rectangle 280"/>
              <p:cNvSpPr>
                <a:spLocks noChangeArrowheads="1"/>
              </p:cNvSpPr>
              <p:nvPr userDrawn="1"/>
            </p:nvSpPr>
            <p:spPr bwMode="hidden">
              <a:xfrm>
                <a:off x="4056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59" name="Rectangle 281"/>
              <p:cNvSpPr>
                <a:spLocks noChangeArrowheads="1"/>
              </p:cNvSpPr>
              <p:nvPr userDrawn="1"/>
            </p:nvSpPr>
            <p:spPr bwMode="hidden">
              <a:xfrm>
                <a:off x="4142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0" name="Rectangle 282"/>
              <p:cNvSpPr>
                <a:spLocks noChangeArrowheads="1"/>
              </p:cNvSpPr>
              <p:nvPr userDrawn="1"/>
            </p:nvSpPr>
            <p:spPr bwMode="hidden">
              <a:xfrm>
                <a:off x="4228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1" name="Rectangle 283"/>
              <p:cNvSpPr>
                <a:spLocks noChangeArrowheads="1"/>
              </p:cNvSpPr>
              <p:nvPr userDrawn="1"/>
            </p:nvSpPr>
            <p:spPr bwMode="hidden">
              <a:xfrm>
                <a:off x="4314" y="1226"/>
                <a:ext cx="44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" name="Rectangle 284"/>
              <p:cNvSpPr>
                <a:spLocks noChangeArrowheads="1"/>
              </p:cNvSpPr>
              <p:nvPr userDrawn="1"/>
            </p:nvSpPr>
            <p:spPr bwMode="hidden">
              <a:xfrm>
                <a:off x="4401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3" name="Rectangle 285"/>
              <p:cNvSpPr>
                <a:spLocks noChangeArrowheads="1"/>
              </p:cNvSpPr>
              <p:nvPr userDrawn="1"/>
            </p:nvSpPr>
            <p:spPr bwMode="hidden">
              <a:xfrm>
                <a:off x="4487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4" name="Rectangle 286"/>
              <p:cNvSpPr>
                <a:spLocks noChangeArrowheads="1"/>
              </p:cNvSpPr>
              <p:nvPr userDrawn="1"/>
            </p:nvSpPr>
            <p:spPr bwMode="hidden">
              <a:xfrm>
                <a:off x="4573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5" name="Rectangle 287"/>
              <p:cNvSpPr>
                <a:spLocks noChangeArrowheads="1"/>
              </p:cNvSpPr>
              <p:nvPr userDrawn="1"/>
            </p:nvSpPr>
            <p:spPr bwMode="hidden">
              <a:xfrm>
                <a:off x="4659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6" name="Rectangle 288"/>
              <p:cNvSpPr>
                <a:spLocks noChangeArrowheads="1"/>
              </p:cNvSpPr>
              <p:nvPr userDrawn="1"/>
            </p:nvSpPr>
            <p:spPr bwMode="hidden">
              <a:xfrm>
                <a:off x="4745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7" name="Rectangle 289"/>
              <p:cNvSpPr>
                <a:spLocks noChangeArrowheads="1"/>
              </p:cNvSpPr>
              <p:nvPr userDrawn="1"/>
            </p:nvSpPr>
            <p:spPr bwMode="hidden">
              <a:xfrm>
                <a:off x="4832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8" name="Rectangle 290"/>
              <p:cNvSpPr>
                <a:spLocks noChangeArrowheads="1"/>
              </p:cNvSpPr>
              <p:nvPr userDrawn="1"/>
            </p:nvSpPr>
            <p:spPr bwMode="hidden">
              <a:xfrm>
                <a:off x="4918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69" name="Rectangle 291"/>
              <p:cNvSpPr>
                <a:spLocks noChangeArrowheads="1"/>
              </p:cNvSpPr>
              <p:nvPr userDrawn="1"/>
            </p:nvSpPr>
            <p:spPr bwMode="hidden">
              <a:xfrm>
                <a:off x="5004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0" name="Rectangle 292"/>
              <p:cNvSpPr>
                <a:spLocks noChangeArrowheads="1"/>
              </p:cNvSpPr>
              <p:nvPr userDrawn="1"/>
            </p:nvSpPr>
            <p:spPr bwMode="hidden">
              <a:xfrm>
                <a:off x="5090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1" name="Rectangle 293"/>
              <p:cNvSpPr>
                <a:spLocks noChangeArrowheads="1"/>
              </p:cNvSpPr>
              <p:nvPr userDrawn="1"/>
            </p:nvSpPr>
            <p:spPr bwMode="hidden">
              <a:xfrm>
                <a:off x="5176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2" name="Rectangle 294"/>
              <p:cNvSpPr>
                <a:spLocks noChangeArrowheads="1"/>
              </p:cNvSpPr>
              <p:nvPr userDrawn="1"/>
            </p:nvSpPr>
            <p:spPr bwMode="hidden">
              <a:xfrm>
                <a:off x="5262" y="1226"/>
                <a:ext cx="44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3" name="Rectangle 295"/>
              <p:cNvSpPr>
                <a:spLocks noChangeArrowheads="1"/>
              </p:cNvSpPr>
              <p:nvPr userDrawn="1"/>
            </p:nvSpPr>
            <p:spPr bwMode="hidden">
              <a:xfrm>
                <a:off x="5349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4" name="Rectangle 296"/>
              <p:cNvSpPr>
                <a:spLocks noChangeArrowheads="1"/>
              </p:cNvSpPr>
              <p:nvPr userDrawn="1"/>
            </p:nvSpPr>
            <p:spPr bwMode="hidden">
              <a:xfrm>
                <a:off x="5435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5" name="Rectangle 297"/>
              <p:cNvSpPr>
                <a:spLocks noChangeArrowheads="1"/>
              </p:cNvSpPr>
              <p:nvPr userDrawn="1"/>
            </p:nvSpPr>
            <p:spPr bwMode="hidden">
              <a:xfrm>
                <a:off x="5521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6" name="Rectangle 298"/>
              <p:cNvSpPr>
                <a:spLocks noChangeArrowheads="1"/>
              </p:cNvSpPr>
              <p:nvPr userDrawn="1"/>
            </p:nvSpPr>
            <p:spPr bwMode="hidden">
              <a:xfrm>
                <a:off x="5607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7" name="Rectangle 299"/>
              <p:cNvSpPr>
                <a:spLocks noChangeArrowheads="1"/>
              </p:cNvSpPr>
              <p:nvPr userDrawn="1"/>
            </p:nvSpPr>
            <p:spPr bwMode="hidden">
              <a:xfrm>
                <a:off x="5693" y="1226"/>
                <a:ext cx="43" cy="43"/>
              </a:xfrm>
              <a:prstGeom prst="rect">
                <a:avLst/>
              </a:prstGeom>
              <a:solidFill>
                <a:srgbClr val="76C0D9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8" name="Rectangle 300"/>
              <p:cNvSpPr>
                <a:spLocks noChangeArrowheads="1"/>
              </p:cNvSpPr>
              <p:nvPr userDrawn="1"/>
            </p:nvSpPr>
            <p:spPr bwMode="hidden">
              <a:xfrm>
                <a:off x="5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79" name="Rectangle 301"/>
              <p:cNvSpPr>
                <a:spLocks noChangeArrowheads="1"/>
              </p:cNvSpPr>
              <p:nvPr userDrawn="1"/>
            </p:nvSpPr>
            <p:spPr bwMode="hidden">
              <a:xfrm>
                <a:off x="92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0" name="Rectangle 302"/>
              <p:cNvSpPr>
                <a:spLocks noChangeArrowheads="1"/>
              </p:cNvSpPr>
              <p:nvPr userDrawn="1"/>
            </p:nvSpPr>
            <p:spPr bwMode="hidden">
              <a:xfrm>
                <a:off x="178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1" name="Rectangle 303"/>
              <p:cNvSpPr>
                <a:spLocks noChangeArrowheads="1"/>
              </p:cNvSpPr>
              <p:nvPr userDrawn="1"/>
            </p:nvSpPr>
            <p:spPr bwMode="hidden">
              <a:xfrm>
                <a:off x="264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2" name="Rectangle 304"/>
              <p:cNvSpPr>
                <a:spLocks noChangeArrowheads="1"/>
              </p:cNvSpPr>
              <p:nvPr userDrawn="1"/>
            </p:nvSpPr>
            <p:spPr bwMode="hidden">
              <a:xfrm>
                <a:off x="350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3" name="Rectangle 305"/>
              <p:cNvSpPr>
                <a:spLocks noChangeArrowheads="1"/>
              </p:cNvSpPr>
              <p:nvPr userDrawn="1"/>
            </p:nvSpPr>
            <p:spPr bwMode="hidden">
              <a:xfrm>
                <a:off x="436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4" name="Rectangle 306"/>
              <p:cNvSpPr>
                <a:spLocks noChangeArrowheads="1"/>
              </p:cNvSpPr>
              <p:nvPr userDrawn="1"/>
            </p:nvSpPr>
            <p:spPr bwMode="hidden">
              <a:xfrm>
                <a:off x="522" y="4056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5" name="Rectangle 307"/>
              <p:cNvSpPr>
                <a:spLocks noChangeArrowheads="1"/>
              </p:cNvSpPr>
              <p:nvPr userDrawn="1"/>
            </p:nvSpPr>
            <p:spPr bwMode="hidden">
              <a:xfrm>
                <a:off x="609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6" name="Rectangle 308"/>
              <p:cNvSpPr>
                <a:spLocks noChangeArrowheads="1"/>
              </p:cNvSpPr>
              <p:nvPr userDrawn="1"/>
            </p:nvSpPr>
            <p:spPr bwMode="hidden">
              <a:xfrm>
                <a:off x="695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7" name="Rectangle 309"/>
              <p:cNvSpPr>
                <a:spLocks noChangeArrowheads="1"/>
              </p:cNvSpPr>
              <p:nvPr userDrawn="1"/>
            </p:nvSpPr>
            <p:spPr bwMode="hidden">
              <a:xfrm>
                <a:off x="781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8" name="Rectangle 310"/>
              <p:cNvSpPr>
                <a:spLocks noChangeArrowheads="1"/>
              </p:cNvSpPr>
              <p:nvPr userDrawn="1"/>
            </p:nvSpPr>
            <p:spPr bwMode="hidden">
              <a:xfrm>
                <a:off x="867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89" name="Rectangle 311"/>
              <p:cNvSpPr>
                <a:spLocks noChangeArrowheads="1"/>
              </p:cNvSpPr>
              <p:nvPr userDrawn="1"/>
            </p:nvSpPr>
            <p:spPr bwMode="hidden">
              <a:xfrm>
                <a:off x="953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0" name="Rectangle 312"/>
              <p:cNvSpPr>
                <a:spLocks noChangeArrowheads="1"/>
              </p:cNvSpPr>
              <p:nvPr userDrawn="1"/>
            </p:nvSpPr>
            <p:spPr bwMode="hidden">
              <a:xfrm>
                <a:off x="1040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1" name="Rectangle 313"/>
              <p:cNvSpPr>
                <a:spLocks noChangeArrowheads="1"/>
              </p:cNvSpPr>
              <p:nvPr userDrawn="1"/>
            </p:nvSpPr>
            <p:spPr bwMode="hidden">
              <a:xfrm>
                <a:off x="1126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" name="Rectangle 314"/>
              <p:cNvSpPr>
                <a:spLocks noChangeArrowheads="1"/>
              </p:cNvSpPr>
              <p:nvPr userDrawn="1"/>
            </p:nvSpPr>
            <p:spPr bwMode="hidden">
              <a:xfrm>
                <a:off x="1212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" name="Rectangle 315"/>
              <p:cNvSpPr>
                <a:spLocks noChangeArrowheads="1"/>
              </p:cNvSpPr>
              <p:nvPr userDrawn="1"/>
            </p:nvSpPr>
            <p:spPr bwMode="hidden">
              <a:xfrm>
                <a:off x="1298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4" name="Rectangle 316"/>
              <p:cNvSpPr>
                <a:spLocks noChangeArrowheads="1"/>
              </p:cNvSpPr>
              <p:nvPr userDrawn="1"/>
            </p:nvSpPr>
            <p:spPr bwMode="hidden">
              <a:xfrm>
                <a:off x="1384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5" name="Rectangle 317"/>
              <p:cNvSpPr>
                <a:spLocks noChangeArrowheads="1"/>
              </p:cNvSpPr>
              <p:nvPr userDrawn="1"/>
            </p:nvSpPr>
            <p:spPr bwMode="hidden">
              <a:xfrm>
                <a:off x="1470" y="4056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6" name="Rectangle 318"/>
              <p:cNvSpPr>
                <a:spLocks noChangeArrowheads="1"/>
              </p:cNvSpPr>
              <p:nvPr userDrawn="1"/>
            </p:nvSpPr>
            <p:spPr bwMode="hidden">
              <a:xfrm>
                <a:off x="1557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7" name="Rectangle 319"/>
              <p:cNvSpPr>
                <a:spLocks noChangeArrowheads="1"/>
              </p:cNvSpPr>
              <p:nvPr userDrawn="1"/>
            </p:nvSpPr>
            <p:spPr bwMode="hidden">
              <a:xfrm>
                <a:off x="1643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8" name="Rectangle 320"/>
              <p:cNvSpPr>
                <a:spLocks noChangeArrowheads="1"/>
              </p:cNvSpPr>
              <p:nvPr userDrawn="1"/>
            </p:nvSpPr>
            <p:spPr bwMode="hidden">
              <a:xfrm>
                <a:off x="1729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99" name="Rectangle 321"/>
              <p:cNvSpPr>
                <a:spLocks noChangeArrowheads="1"/>
              </p:cNvSpPr>
              <p:nvPr userDrawn="1"/>
            </p:nvSpPr>
            <p:spPr bwMode="hidden">
              <a:xfrm>
                <a:off x="1815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0" name="Rectangle 322"/>
              <p:cNvSpPr>
                <a:spLocks noChangeArrowheads="1"/>
              </p:cNvSpPr>
              <p:nvPr userDrawn="1"/>
            </p:nvSpPr>
            <p:spPr bwMode="hidden">
              <a:xfrm>
                <a:off x="1901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1" name="Rectangle 323"/>
              <p:cNvSpPr>
                <a:spLocks noChangeArrowheads="1"/>
              </p:cNvSpPr>
              <p:nvPr userDrawn="1"/>
            </p:nvSpPr>
            <p:spPr bwMode="hidden">
              <a:xfrm>
                <a:off x="1988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2" name="Rectangle 324"/>
              <p:cNvSpPr>
                <a:spLocks noChangeArrowheads="1"/>
              </p:cNvSpPr>
              <p:nvPr userDrawn="1"/>
            </p:nvSpPr>
            <p:spPr bwMode="hidden">
              <a:xfrm>
                <a:off x="2074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" name="Rectangle 325"/>
              <p:cNvSpPr>
                <a:spLocks noChangeArrowheads="1"/>
              </p:cNvSpPr>
              <p:nvPr userDrawn="1"/>
            </p:nvSpPr>
            <p:spPr bwMode="hidden">
              <a:xfrm>
                <a:off x="2160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4" name="Rectangle 326"/>
              <p:cNvSpPr>
                <a:spLocks noChangeArrowheads="1"/>
              </p:cNvSpPr>
              <p:nvPr userDrawn="1"/>
            </p:nvSpPr>
            <p:spPr bwMode="hidden">
              <a:xfrm>
                <a:off x="2246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5" name="Rectangle 327"/>
              <p:cNvSpPr>
                <a:spLocks noChangeArrowheads="1"/>
              </p:cNvSpPr>
              <p:nvPr userDrawn="1"/>
            </p:nvSpPr>
            <p:spPr bwMode="hidden">
              <a:xfrm>
                <a:off x="2332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6" name="Rectangle 328"/>
              <p:cNvSpPr>
                <a:spLocks noChangeArrowheads="1"/>
              </p:cNvSpPr>
              <p:nvPr userDrawn="1"/>
            </p:nvSpPr>
            <p:spPr bwMode="hidden">
              <a:xfrm>
                <a:off x="2418" y="4056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7" name="Rectangle 329"/>
              <p:cNvSpPr>
                <a:spLocks noChangeArrowheads="1"/>
              </p:cNvSpPr>
              <p:nvPr userDrawn="1"/>
            </p:nvSpPr>
            <p:spPr bwMode="hidden">
              <a:xfrm>
                <a:off x="2505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8" name="Rectangle 330"/>
              <p:cNvSpPr>
                <a:spLocks noChangeArrowheads="1"/>
              </p:cNvSpPr>
              <p:nvPr userDrawn="1"/>
            </p:nvSpPr>
            <p:spPr bwMode="hidden">
              <a:xfrm>
                <a:off x="2591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09" name="Rectangle 331"/>
              <p:cNvSpPr>
                <a:spLocks noChangeArrowheads="1"/>
              </p:cNvSpPr>
              <p:nvPr userDrawn="1"/>
            </p:nvSpPr>
            <p:spPr bwMode="hidden">
              <a:xfrm>
                <a:off x="2677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0" name="Rectangle 332"/>
              <p:cNvSpPr>
                <a:spLocks noChangeArrowheads="1"/>
              </p:cNvSpPr>
              <p:nvPr userDrawn="1"/>
            </p:nvSpPr>
            <p:spPr bwMode="hidden">
              <a:xfrm>
                <a:off x="2763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1" name="Rectangle 333"/>
              <p:cNvSpPr>
                <a:spLocks noChangeArrowheads="1"/>
              </p:cNvSpPr>
              <p:nvPr userDrawn="1"/>
            </p:nvSpPr>
            <p:spPr bwMode="hidden">
              <a:xfrm>
                <a:off x="2849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2" name="Rectangle 334"/>
              <p:cNvSpPr>
                <a:spLocks noChangeArrowheads="1"/>
              </p:cNvSpPr>
              <p:nvPr userDrawn="1"/>
            </p:nvSpPr>
            <p:spPr bwMode="hidden">
              <a:xfrm>
                <a:off x="2936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3" name="Rectangle 335"/>
              <p:cNvSpPr>
                <a:spLocks noChangeArrowheads="1"/>
              </p:cNvSpPr>
              <p:nvPr userDrawn="1"/>
            </p:nvSpPr>
            <p:spPr bwMode="hidden">
              <a:xfrm>
                <a:off x="3022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4" name="Rectangle 336"/>
              <p:cNvSpPr>
                <a:spLocks noChangeArrowheads="1"/>
              </p:cNvSpPr>
              <p:nvPr userDrawn="1"/>
            </p:nvSpPr>
            <p:spPr bwMode="hidden">
              <a:xfrm>
                <a:off x="3108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5" name="Rectangle 337"/>
              <p:cNvSpPr>
                <a:spLocks noChangeArrowheads="1"/>
              </p:cNvSpPr>
              <p:nvPr userDrawn="1"/>
            </p:nvSpPr>
            <p:spPr bwMode="hidden">
              <a:xfrm>
                <a:off x="3194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6" name="Rectangle 338"/>
              <p:cNvSpPr>
                <a:spLocks noChangeArrowheads="1"/>
              </p:cNvSpPr>
              <p:nvPr userDrawn="1"/>
            </p:nvSpPr>
            <p:spPr bwMode="hidden">
              <a:xfrm>
                <a:off x="3280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7" name="Rectangle 339"/>
              <p:cNvSpPr>
                <a:spLocks noChangeArrowheads="1"/>
              </p:cNvSpPr>
              <p:nvPr userDrawn="1"/>
            </p:nvSpPr>
            <p:spPr bwMode="hidden">
              <a:xfrm>
                <a:off x="3366" y="4056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8" name="Rectangle 340"/>
              <p:cNvSpPr>
                <a:spLocks noChangeArrowheads="1"/>
              </p:cNvSpPr>
              <p:nvPr userDrawn="1"/>
            </p:nvSpPr>
            <p:spPr bwMode="hidden">
              <a:xfrm>
                <a:off x="3453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19" name="Rectangle 341"/>
              <p:cNvSpPr>
                <a:spLocks noChangeArrowheads="1"/>
              </p:cNvSpPr>
              <p:nvPr userDrawn="1"/>
            </p:nvSpPr>
            <p:spPr bwMode="hidden">
              <a:xfrm>
                <a:off x="3539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0" name="Rectangle 342"/>
              <p:cNvSpPr>
                <a:spLocks noChangeArrowheads="1"/>
              </p:cNvSpPr>
              <p:nvPr userDrawn="1"/>
            </p:nvSpPr>
            <p:spPr bwMode="hidden">
              <a:xfrm>
                <a:off x="3625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1" name="Rectangle 343"/>
              <p:cNvSpPr>
                <a:spLocks noChangeArrowheads="1"/>
              </p:cNvSpPr>
              <p:nvPr userDrawn="1"/>
            </p:nvSpPr>
            <p:spPr bwMode="hidden">
              <a:xfrm>
                <a:off x="3711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2" name="Rectangle 344"/>
              <p:cNvSpPr>
                <a:spLocks noChangeArrowheads="1"/>
              </p:cNvSpPr>
              <p:nvPr userDrawn="1"/>
            </p:nvSpPr>
            <p:spPr bwMode="hidden">
              <a:xfrm>
                <a:off x="3797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3" name="Rectangle 345"/>
              <p:cNvSpPr>
                <a:spLocks noChangeArrowheads="1"/>
              </p:cNvSpPr>
              <p:nvPr userDrawn="1"/>
            </p:nvSpPr>
            <p:spPr bwMode="hidden">
              <a:xfrm>
                <a:off x="3884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4" name="Rectangle 346"/>
              <p:cNvSpPr>
                <a:spLocks noChangeArrowheads="1"/>
              </p:cNvSpPr>
              <p:nvPr userDrawn="1"/>
            </p:nvSpPr>
            <p:spPr bwMode="hidden">
              <a:xfrm>
                <a:off x="3970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5" name="Rectangle 347"/>
              <p:cNvSpPr>
                <a:spLocks noChangeArrowheads="1"/>
              </p:cNvSpPr>
              <p:nvPr userDrawn="1"/>
            </p:nvSpPr>
            <p:spPr bwMode="hidden">
              <a:xfrm>
                <a:off x="4056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6" name="Rectangle 348"/>
              <p:cNvSpPr>
                <a:spLocks noChangeArrowheads="1"/>
              </p:cNvSpPr>
              <p:nvPr userDrawn="1"/>
            </p:nvSpPr>
            <p:spPr bwMode="hidden">
              <a:xfrm>
                <a:off x="4142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7" name="Rectangle 349"/>
              <p:cNvSpPr>
                <a:spLocks noChangeArrowheads="1"/>
              </p:cNvSpPr>
              <p:nvPr userDrawn="1"/>
            </p:nvSpPr>
            <p:spPr bwMode="hidden">
              <a:xfrm>
                <a:off x="4228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8" name="Rectangle 350"/>
              <p:cNvSpPr>
                <a:spLocks noChangeArrowheads="1"/>
              </p:cNvSpPr>
              <p:nvPr userDrawn="1"/>
            </p:nvSpPr>
            <p:spPr bwMode="hidden">
              <a:xfrm>
                <a:off x="4314" y="4056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29" name="Rectangle 351"/>
              <p:cNvSpPr>
                <a:spLocks noChangeArrowheads="1"/>
              </p:cNvSpPr>
              <p:nvPr userDrawn="1"/>
            </p:nvSpPr>
            <p:spPr bwMode="hidden">
              <a:xfrm>
                <a:off x="4401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0" name="Rectangle 352"/>
              <p:cNvSpPr>
                <a:spLocks noChangeArrowheads="1"/>
              </p:cNvSpPr>
              <p:nvPr userDrawn="1"/>
            </p:nvSpPr>
            <p:spPr bwMode="hidden">
              <a:xfrm>
                <a:off x="4487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1" name="Rectangle 353"/>
              <p:cNvSpPr>
                <a:spLocks noChangeArrowheads="1"/>
              </p:cNvSpPr>
              <p:nvPr userDrawn="1"/>
            </p:nvSpPr>
            <p:spPr bwMode="hidden">
              <a:xfrm>
                <a:off x="4573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2" name="Rectangle 354"/>
              <p:cNvSpPr>
                <a:spLocks noChangeArrowheads="1"/>
              </p:cNvSpPr>
              <p:nvPr userDrawn="1"/>
            </p:nvSpPr>
            <p:spPr bwMode="hidden">
              <a:xfrm>
                <a:off x="4659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3" name="Rectangle 355"/>
              <p:cNvSpPr>
                <a:spLocks noChangeArrowheads="1"/>
              </p:cNvSpPr>
              <p:nvPr userDrawn="1"/>
            </p:nvSpPr>
            <p:spPr bwMode="hidden">
              <a:xfrm>
                <a:off x="4745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" name="Rectangle 356"/>
              <p:cNvSpPr>
                <a:spLocks noChangeArrowheads="1"/>
              </p:cNvSpPr>
              <p:nvPr userDrawn="1"/>
            </p:nvSpPr>
            <p:spPr bwMode="hidden">
              <a:xfrm>
                <a:off x="4832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" name="Rectangle 357"/>
              <p:cNvSpPr>
                <a:spLocks noChangeArrowheads="1"/>
              </p:cNvSpPr>
              <p:nvPr userDrawn="1"/>
            </p:nvSpPr>
            <p:spPr bwMode="hidden">
              <a:xfrm>
                <a:off x="4918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" name="Rectangle 358"/>
              <p:cNvSpPr>
                <a:spLocks noChangeArrowheads="1"/>
              </p:cNvSpPr>
              <p:nvPr userDrawn="1"/>
            </p:nvSpPr>
            <p:spPr bwMode="hidden">
              <a:xfrm>
                <a:off x="5004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7" name="Rectangle 359"/>
              <p:cNvSpPr>
                <a:spLocks noChangeArrowheads="1"/>
              </p:cNvSpPr>
              <p:nvPr userDrawn="1"/>
            </p:nvSpPr>
            <p:spPr bwMode="hidden">
              <a:xfrm>
                <a:off x="5090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" name="Rectangle 360"/>
              <p:cNvSpPr>
                <a:spLocks noChangeArrowheads="1"/>
              </p:cNvSpPr>
              <p:nvPr userDrawn="1"/>
            </p:nvSpPr>
            <p:spPr bwMode="hidden">
              <a:xfrm>
                <a:off x="5176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39" name="Rectangle 361"/>
              <p:cNvSpPr>
                <a:spLocks noChangeArrowheads="1"/>
              </p:cNvSpPr>
              <p:nvPr userDrawn="1"/>
            </p:nvSpPr>
            <p:spPr bwMode="hidden">
              <a:xfrm>
                <a:off x="5262" y="4056"/>
                <a:ext cx="44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0" name="Rectangle 362"/>
              <p:cNvSpPr>
                <a:spLocks noChangeArrowheads="1"/>
              </p:cNvSpPr>
              <p:nvPr userDrawn="1"/>
            </p:nvSpPr>
            <p:spPr bwMode="hidden">
              <a:xfrm>
                <a:off x="5349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" name="Rectangle 363"/>
              <p:cNvSpPr>
                <a:spLocks noChangeArrowheads="1"/>
              </p:cNvSpPr>
              <p:nvPr userDrawn="1"/>
            </p:nvSpPr>
            <p:spPr bwMode="hidden">
              <a:xfrm>
                <a:off x="5435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2" name="Rectangle 364"/>
              <p:cNvSpPr>
                <a:spLocks noChangeArrowheads="1"/>
              </p:cNvSpPr>
              <p:nvPr userDrawn="1"/>
            </p:nvSpPr>
            <p:spPr bwMode="hidden">
              <a:xfrm>
                <a:off x="5521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3" name="Rectangle 365"/>
              <p:cNvSpPr>
                <a:spLocks noChangeArrowheads="1"/>
              </p:cNvSpPr>
              <p:nvPr userDrawn="1"/>
            </p:nvSpPr>
            <p:spPr bwMode="hidden">
              <a:xfrm>
                <a:off x="5607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4" name="Rectangle 366"/>
              <p:cNvSpPr>
                <a:spLocks noChangeArrowheads="1"/>
              </p:cNvSpPr>
              <p:nvPr userDrawn="1"/>
            </p:nvSpPr>
            <p:spPr bwMode="hidden">
              <a:xfrm>
                <a:off x="5693" y="4056"/>
                <a:ext cx="43" cy="43"/>
              </a:xfrm>
              <a:prstGeom prst="rect">
                <a:avLst/>
              </a:prstGeom>
              <a:solidFill>
                <a:srgbClr val="72BDD7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5" name="Rectangle 367"/>
              <p:cNvSpPr>
                <a:spLocks noChangeArrowheads="1"/>
              </p:cNvSpPr>
              <p:nvPr userDrawn="1"/>
            </p:nvSpPr>
            <p:spPr bwMode="hidden">
              <a:xfrm>
                <a:off x="5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6" name="Rectangle 368"/>
              <p:cNvSpPr>
                <a:spLocks noChangeArrowheads="1"/>
              </p:cNvSpPr>
              <p:nvPr userDrawn="1"/>
            </p:nvSpPr>
            <p:spPr bwMode="hidden">
              <a:xfrm>
                <a:off x="92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7" name="Rectangle 369"/>
              <p:cNvSpPr>
                <a:spLocks noChangeArrowheads="1"/>
              </p:cNvSpPr>
              <p:nvPr userDrawn="1"/>
            </p:nvSpPr>
            <p:spPr bwMode="hidden">
              <a:xfrm>
                <a:off x="178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8" name="Rectangle 370"/>
              <p:cNvSpPr>
                <a:spLocks noChangeArrowheads="1"/>
              </p:cNvSpPr>
              <p:nvPr userDrawn="1"/>
            </p:nvSpPr>
            <p:spPr bwMode="hidden">
              <a:xfrm>
                <a:off x="264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49" name="Rectangle 371"/>
              <p:cNvSpPr>
                <a:spLocks noChangeArrowheads="1"/>
              </p:cNvSpPr>
              <p:nvPr userDrawn="1"/>
            </p:nvSpPr>
            <p:spPr bwMode="hidden">
              <a:xfrm>
                <a:off x="350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0" name="Rectangle 372"/>
              <p:cNvSpPr>
                <a:spLocks noChangeArrowheads="1"/>
              </p:cNvSpPr>
              <p:nvPr userDrawn="1"/>
            </p:nvSpPr>
            <p:spPr bwMode="hidden">
              <a:xfrm>
                <a:off x="436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1" name="Rectangle 373"/>
              <p:cNvSpPr>
                <a:spLocks noChangeArrowheads="1"/>
              </p:cNvSpPr>
              <p:nvPr userDrawn="1"/>
            </p:nvSpPr>
            <p:spPr bwMode="hidden">
              <a:xfrm>
                <a:off x="522" y="4142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2" name="Rectangle 374"/>
              <p:cNvSpPr>
                <a:spLocks noChangeArrowheads="1"/>
              </p:cNvSpPr>
              <p:nvPr userDrawn="1"/>
            </p:nvSpPr>
            <p:spPr bwMode="hidden">
              <a:xfrm>
                <a:off x="609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3" name="Rectangle 375"/>
              <p:cNvSpPr>
                <a:spLocks noChangeArrowheads="1"/>
              </p:cNvSpPr>
              <p:nvPr userDrawn="1"/>
            </p:nvSpPr>
            <p:spPr bwMode="hidden">
              <a:xfrm>
                <a:off x="695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" name="Rectangle 376"/>
              <p:cNvSpPr>
                <a:spLocks noChangeArrowheads="1"/>
              </p:cNvSpPr>
              <p:nvPr userDrawn="1"/>
            </p:nvSpPr>
            <p:spPr bwMode="hidden">
              <a:xfrm>
                <a:off x="781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5" name="Rectangle 377"/>
              <p:cNvSpPr>
                <a:spLocks noChangeArrowheads="1"/>
              </p:cNvSpPr>
              <p:nvPr userDrawn="1"/>
            </p:nvSpPr>
            <p:spPr bwMode="hidden">
              <a:xfrm>
                <a:off x="867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6" name="Rectangle 378"/>
              <p:cNvSpPr>
                <a:spLocks noChangeArrowheads="1"/>
              </p:cNvSpPr>
              <p:nvPr userDrawn="1"/>
            </p:nvSpPr>
            <p:spPr bwMode="hidden">
              <a:xfrm>
                <a:off x="953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7" name="Rectangle 379"/>
              <p:cNvSpPr>
                <a:spLocks noChangeArrowheads="1"/>
              </p:cNvSpPr>
              <p:nvPr userDrawn="1"/>
            </p:nvSpPr>
            <p:spPr bwMode="hidden">
              <a:xfrm>
                <a:off x="1040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8" name="Rectangle 380"/>
              <p:cNvSpPr>
                <a:spLocks noChangeArrowheads="1"/>
              </p:cNvSpPr>
              <p:nvPr userDrawn="1"/>
            </p:nvSpPr>
            <p:spPr bwMode="hidden">
              <a:xfrm>
                <a:off x="1126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59" name="Rectangle 381"/>
              <p:cNvSpPr>
                <a:spLocks noChangeArrowheads="1"/>
              </p:cNvSpPr>
              <p:nvPr userDrawn="1"/>
            </p:nvSpPr>
            <p:spPr bwMode="hidden">
              <a:xfrm>
                <a:off x="1212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0" name="Rectangle 382"/>
              <p:cNvSpPr>
                <a:spLocks noChangeArrowheads="1"/>
              </p:cNvSpPr>
              <p:nvPr userDrawn="1"/>
            </p:nvSpPr>
            <p:spPr bwMode="hidden">
              <a:xfrm>
                <a:off x="1298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1" name="Rectangle 383"/>
              <p:cNvSpPr>
                <a:spLocks noChangeArrowheads="1"/>
              </p:cNvSpPr>
              <p:nvPr userDrawn="1"/>
            </p:nvSpPr>
            <p:spPr bwMode="hidden">
              <a:xfrm>
                <a:off x="1384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2" name="Rectangle 384"/>
              <p:cNvSpPr>
                <a:spLocks noChangeArrowheads="1"/>
              </p:cNvSpPr>
              <p:nvPr userDrawn="1"/>
            </p:nvSpPr>
            <p:spPr bwMode="hidden">
              <a:xfrm>
                <a:off x="1470" y="4142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3" name="Rectangle 385"/>
              <p:cNvSpPr>
                <a:spLocks noChangeArrowheads="1"/>
              </p:cNvSpPr>
              <p:nvPr userDrawn="1"/>
            </p:nvSpPr>
            <p:spPr bwMode="hidden">
              <a:xfrm>
                <a:off x="1557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4" name="Rectangle 386"/>
              <p:cNvSpPr>
                <a:spLocks noChangeArrowheads="1"/>
              </p:cNvSpPr>
              <p:nvPr userDrawn="1"/>
            </p:nvSpPr>
            <p:spPr bwMode="hidden">
              <a:xfrm>
                <a:off x="1643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5" name="Rectangle 387"/>
              <p:cNvSpPr>
                <a:spLocks noChangeArrowheads="1"/>
              </p:cNvSpPr>
              <p:nvPr userDrawn="1"/>
            </p:nvSpPr>
            <p:spPr bwMode="hidden">
              <a:xfrm>
                <a:off x="1729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6" name="Rectangle 388"/>
              <p:cNvSpPr>
                <a:spLocks noChangeArrowheads="1"/>
              </p:cNvSpPr>
              <p:nvPr userDrawn="1"/>
            </p:nvSpPr>
            <p:spPr bwMode="hidden">
              <a:xfrm>
                <a:off x="1815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7" name="Rectangle 389"/>
              <p:cNvSpPr>
                <a:spLocks noChangeArrowheads="1"/>
              </p:cNvSpPr>
              <p:nvPr userDrawn="1"/>
            </p:nvSpPr>
            <p:spPr bwMode="hidden">
              <a:xfrm>
                <a:off x="1901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8" name="Rectangle 390"/>
              <p:cNvSpPr>
                <a:spLocks noChangeArrowheads="1"/>
              </p:cNvSpPr>
              <p:nvPr userDrawn="1"/>
            </p:nvSpPr>
            <p:spPr bwMode="hidden">
              <a:xfrm>
                <a:off x="1988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69" name="Rectangle 391"/>
              <p:cNvSpPr>
                <a:spLocks noChangeArrowheads="1"/>
              </p:cNvSpPr>
              <p:nvPr userDrawn="1"/>
            </p:nvSpPr>
            <p:spPr bwMode="hidden">
              <a:xfrm>
                <a:off x="2074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0" name="Rectangle 392"/>
              <p:cNvSpPr>
                <a:spLocks noChangeArrowheads="1"/>
              </p:cNvSpPr>
              <p:nvPr userDrawn="1"/>
            </p:nvSpPr>
            <p:spPr bwMode="hidden">
              <a:xfrm>
                <a:off x="2160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1" name="Rectangle 393"/>
              <p:cNvSpPr>
                <a:spLocks noChangeArrowheads="1"/>
              </p:cNvSpPr>
              <p:nvPr userDrawn="1"/>
            </p:nvSpPr>
            <p:spPr bwMode="hidden">
              <a:xfrm>
                <a:off x="2246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2" name="Rectangle 394"/>
              <p:cNvSpPr>
                <a:spLocks noChangeArrowheads="1"/>
              </p:cNvSpPr>
              <p:nvPr userDrawn="1"/>
            </p:nvSpPr>
            <p:spPr bwMode="hidden">
              <a:xfrm>
                <a:off x="2332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3" name="Rectangle 395"/>
              <p:cNvSpPr>
                <a:spLocks noChangeArrowheads="1"/>
              </p:cNvSpPr>
              <p:nvPr userDrawn="1"/>
            </p:nvSpPr>
            <p:spPr bwMode="hidden">
              <a:xfrm>
                <a:off x="2418" y="4142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4" name="Rectangle 396"/>
              <p:cNvSpPr>
                <a:spLocks noChangeArrowheads="1"/>
              </p:cNvSpPr>
              <p:nvPr userDrawn="1"/>
            </p:nvSpPr>
            <p:spPr bwMode="hidden">
              <a:xfrm>
                <a:off x="2505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5" name="Rectangle 397"/>
              <p:cNvSpPr>
                <a:spLocks noChangeArrowheads="1"/>
              </p:cNvSpPr>
              <p:nvPr userDrawn="1"/>
            </p:nvSpPr>
            <p:spPr bwMode="hidden">
              <a:xfrm>
                <a:off x="2591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6" name="Rectangle 398"/>
              <p:cNvSpPr>
                <a:spLocks noChangeArrowheads="1"/>
              </p:cNvSpPr>
              <p:nvPr userDrawn="1"/>
            </p:nvSpPr>
            <p:spPr bwMode="hidden">
              <a:xfrm>
                <a:off x="2677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7" name="Rectangle 399"/>
              <p:cNvSpPr>
                <a:spLocks noChangeArrowheads="1"/>
              </p:cNvSpPr>
              <p:nvPr userDrawn="1"/>
            </p:nvSpPr>
            <p:spPr bwMode="hidden">
              <a:xfrm>
                <a:off x="2763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8" name="Rectangle 400"/>
              <p:cNvSpPr>
                <a:spLocks noChangeArrowheads="1"/>
              </p:cNvSpPr>
              <p:nvPr userDrawn="1"/>
            </p:nvSpPr>
            <p:spPr bwMode="hidden">
              <a:xfrm>
                <a:off x="2849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79" name="Rectangle 401"/>
              <p:cNvSpPr>
                <a:spLocks noChangeArrowheads="1"/>
              </p:cNvSpPr>
              <p:nvPr userDrawn="1"/>
            </p:nvSpPr>
            <p:spPr bwMode="hidden">
              <a:xfrm>
                <a:off x="2936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0" name="Rectangle 402"/>
              <p:cNvSpPr>
                <a:spLocks noChangeArrowheads="1"/>
              </p:cNvSpPr>
              <p:nvPr userDrawn="1"/>
            </p:nvSpPr>
            <p:spPr bwMode="hidden">
              <a:xfrm>
                <a:off x="3022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1" name="Rectangle 403"/>
              <p:cNvSpPr>
                <a:spLocks noChangeArrowheads="1"/>
              </p:cNvSpPr>
              <p:nvPr userDrawn="1"/>
            </p:nvSpPr>
            <p:spPr bwMode="hidden">
              <a:xfrm>
                <a:off x="3108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2" name="Rectangle 404"/>
              <p:cNvSpPr>
                <a:spLocks noChangeArrowheads="1"/>
              </p:cNvSpPr>
              <p:nvPr userDrawn="1"/>
            </p:nvSpPr>
            <p:spPr bwMode="hidden">
              <a:xfrm>
                <a:off x="3194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3" name="Rectangle 405"/>
              <p:cNvSpPr>
                <a:spLocks noChangeArrowheads="1"/>
              </p:cNvSpPr>
              <p:nvPr userDrawn="1"/>
            </p:nvSpPr>
            <p:spPr bwMode="hidden">
              <a:xfrm>
                <a:off x="3280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4" name="Rectangle 406"/>
              <p:cNvSpPr>
                <a:spLocks noChangeArrowheads="1"/>
              </p:cNvSpPr>
              <p:nvPr userDrawn="1"/>
            </p:nvSpPr>
            <p:spPr bwMode="hidden">
              <a:xfrm>
                <a:off x="3366" y="4142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5" name="Rectangle 407"/>
              <p:cNvSpPr>
                <a:spLocks noChangeArrowheads="1"/>
              </p:cNvSpPr>
              <p:nvPr userDrawn="1"/>
            </p:nvSpPr>
            <p:spPr bwMode="hidden">
              <a:xfrm>
                <a:off x="3453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6" name="Rectangle 408"/>
              <p:cNvSpPr>
                <a:spLocks noChangeArrowheads="1"/>
              </p:cNvSpPr>
              <p:nvPr userDrawn="1"/>
            </p:nvSpPr>
            <p:spPr bwMode="hidden">
              <a:xfrm>
                <a:off x="3539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7" name="Rectangle 409"/>
              <p:cNvSpPr>
                <a:spLocks noChangeArrowheads="1"/>
              </p:cNvSpPr>
              <p:nvPr userDrawn="1"/>
            </p:nvSpPr>
            <p:spPr bwMode="hidden">
              <a:xfrm>
                <a:off x="3625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8" name="Rectangle 410"/>
              <p:cNvSpPr>
                <a:spLocks noChangeArrowheads="1"/>
              </p:cNvSpPr>
              <p:nvPr userDrawn="1"/>
            </p:nvSpPr>
            <p:spPr bwMode="hidden">
              <a:xfrm>
                <a:off x="3711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89" name="Rectangle 411"/>
              <p:cNvSpPr>
                <a:spLocks noChangeArrowheads="1"/>
              </p:cNvSpPr>
              <p:nvPr userDrawn="1"/>
            </p:nvSpPr>
            <p:spPr bwMode="hidden">
              <a:xfrm>
                <a:off x="3797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0" name="Rectangle 412"/>
              <p:cNvSpPr>
                <a:spLocks noChangeArrowheads="1"/>
              </p:cNvSpPr>
              <p:nvPr userDrawn="1"/>
            </p:nvSpPr>
            <p:spPr bwMode="hidden">
              <a:xfrm>
                <a:off x="3884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1" name="Rectangle 413"/>
              <p:cNvSpPr>
                <a:spLocks noChangeArrowheads="1"/>
              </p:cNvSpPr>
              <p:nvPr userDrawn="1"/>
            </p:nvSpPr>
            <p:spPr bwMode="hidden">
              <a:xfrm>
                <a:off x="3970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2" name="Rectangle 414"/>
              <p:cNvSpPr>
                <a:spLocks noChangeArrowheads="1"/>
              </p:cNvSpPr>
              <p:nvPr userDrawn="1"/>
            </p:nvSpPr>
            <p:spPr bwMode="hidden">
              <a:xfrm>
                <a:off x="4056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3" name="Rectangle 415"/>
              <p:cNvSpPr>
                <a:spLocks noChangeArrowheads="1"/>
              </p:cNvSpPr>
              <p:nvPr userDrawn="1"/>
            </p:nvSpPr>
            <p:spPr bwMode="hidden">
              <a:xfrm>
                <a:off x="4142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4" name="Rectangle 416"/>
              <p:cNvSpPr>
                <a:spLocks noChangeArrowheads="1"/>
              </p:cNvSpPr>
              <p:nvPr userDrawn="1"/>
            </p:nvSpPr>
            <p:spPr bwMode="hidden">
              <a:xfrm>
                <a:off x="4228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5" name="Rectangle 417"/>
              <p:cNvSpPr>
                <a:spLocks noChangeArrowheads="1"/>
              </p:cNvSpPr>
              <p:nvPr userDrawn="1"/>
            </p:nvSpPr>
            <p:spPr bwMode="hidden">
              <a:xfrm>
                <a:off x="4314" y="4142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6" name="Rectangle 418"/>
              <p:cNvSpPr>
                <a:spLocks noChangeArrowheads="1"/>
              </p:cNvSpPr>
              <p:nvPr userDrawn="1"/>
            </p:nvSpPr>
            <p:spPr bwMode="hidden">
              <a:xfrm>
                <a:off x="4401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7" name="Rectangle 419"/>
              <p:cNvSpPr>
                <a:spLocks noChangeArrowheads="1"/>
              </p:cNvSpPr>
              <p:nvPr userDrawn="1"/>
            </p:nvSpPr>
            <p:spPr bwMode="hidden">
              <a:xfrm>
                <a:off x="4487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8" name="Rectangle 420"/>
              <p:cNvSpPr>
                <a:spLocks noChangeArrowheads="1"/>
              </p:cNvSpPr>
              <p:nvPr userDrawn="1"/>
            </p:nvSpPr>
            <p:spPr bwMode="hidden">
              <a:xfrm>
                <a:off x="4573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99" name="Rectangle 421"/>
              <p:cNvSpPr>
                <a:spLocks noChangeArrowheads="1"/>
              </p:cNvSpPr>
              <p:nvPr userDrawn="1"/>
            </p:nvSpPr>
            <p:spPr bwMode="hidden">
              <a:xfrm>
                <a:off x="4659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0" name="Rectangle 422"/>
              <p:cNvSpPr>
                <a:spLocks noChangeArrowheads="1"/>
              </p:cNvSpPr>
              <p:nvPr userDrawn="1"/>
            </p:nvSpPr>
            <p:spPr bwMode="hidden">
              <a:xfrm>
                <a:off x="4745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1" name="Rectangle 423"/>
              <p:cNvSpPr>
                <a:spLocks noChangeArrowheads="1"/>
              </p:cNvSpPr>
              <p:nvPr userDrawn="1"/>
            </p:nvSpPr>
            <p:spPr bwMode="hidden">
              <a:xfrm>
                <a:off x="4832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2" name="Rectangle 424"/>
              <p:cNvSpPr>
                <a:spLocks noChangeArrowheads="1"/>
              </p:cNvSpPr>
              <p:nvPr userDrawn="1"/>
            </p:nvSpPr>
            <p:spPr bwMode="hidden">
              <a:xfrm>
                <a:off x="4918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3" name="Rectangle 425"/>
              <p:cNvSpPr>
                <a:spLocks noChangeArrowheads="1"/>
              </p:cNvSpPr>
              <p:nvPr userDrawn="1"/>
            </p:nvSpPr>
            <p:spPr bwMode="hidden">
              <a:xfrm>
                <a:off x="5004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4" name="Rectangle 426"/>
              <p:cNvSpPr>
                <a:spLocks noChangeArrowheads="1"/>
              </p:cNvSpPr>
              <p:nvPr userDrawn="1"/>
            </p:nvSpPr>
            <p:spPr bwMode="hidden">
              <a:xfrm>
                <a:off x="5090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5" name="Rectangle 427"/>
              <p:cNvSpPr>
                <a:spLocks noChangeArrowheads="1"/>
              </p:cNvSpPr>
              <p:nvPr userDrawn="1"/>
            </p:nvSpPr>
            <p:spPr bwMode="hidden">
              <a:xfrm>
                <a:off x="5176" y="4142"/>
                <a:ext cx="43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06" name="Rectangle 428"/>
              <p:cNvSpPr>
                <a:spLocks noChangeArrowheads="1"/>
              </p:cNvSpPr>
              <p:nvPr userDrawn="1"/>
            </p:nvSpPr>
            <p:spPr bwMode="hidden">
              <a:xfrm>
                <a:off x="5262" y="4142"/>
                <a:ext cx="44" cy="43"/>
              </a:xfrm>
              <a:prstGeom prst="rect">
                <a:avLst/>
              </a:prstGeom>
              <a:solidFill>
                <a:srgbClr val="67AC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D1F7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35" name="Rectangle 430"/>
            <p:cNvSpPr>
              <a:spLocks noChangeArrowheads="1"/>
            </p:cNvSpPr>
            <p:nvPr/>
          </p:nvSpPr>
          <p:spPr bwMode="hidden">
            <a:xfrm>
              <a:off x="5349" y="4142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36" name="Rectangle 431"/>
            <p:cNvSpPr>
              <a:spLocks noChangeArrowheads="1"/>
            </p:cNvSpPr>
            <p:nvPr/>
          </p:nvSpPr>
          <p:spPr bwMode="hidden">
            <a:xfrm>
              <a:off x="5435" y="4142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37" name="Rectangle 432"/>
            <p:cNvSpPr>
              <a:spLocks noChangeArrowheads="1"/>
            </p:cNvSpPr>
            <p:nvPr/>
          </p:nvSpPr>
          <p:spPr bwMode="hidden">
            <a:xfrm>
              <a:off x="5521" y="4142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38" name="Rectangle 433"/>
            <p:cNvSpPr>
              <a:spLocks noChangeArrowheads="1"/>
            </p:cNvSpPr>
            <p:nvPr/>
          </p:nvSpPr>
          <p:spPr bwMode="hidden">
            <a:xfrm>
              <a:off x="5607" y="4142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39" name="Rectangle 434"/>
            <p:cNvSpPr>
              <a:spLocks noChangeArrowheads="1"/>
            </p:cNvSpPr>
            <p:nvPr/>
          </p:nvSpPr>
          <p:spPr bwMode="hidden">
            <a:xfrm>
              <a:off x="5693" y="4142"/>
              <a:ext cx="43" cy="43"/>
            </a:xfrm>
            <a:prstGeom prst="rect">
              <a:avLst/>
            </a:prstGeom>
            <a:solidFill>
              <a:srgbClr val="67ACCC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40" name="Rectangle 435"/>
            <p:cNvSpPr>
              <a:spLocks noChangeArrowheads="1"/>
            </p:cNvSpPr>
            <p:nvPr/>
          </p:nvSpPr>
          <p:spPr bwMode="hidden">
            <a:xfrm>
              <a:off x="5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41" name="Rectangle 436"/>
            <p:cNvSpPr>
              <a:spLocks noChangeArrowheads="1"/>
            </p:cNvSpPr>
            <p:nvPr/>
          </p:nvSpPr>
          <p:spPr bwMode="hidden">
            <a:xfrm>
              <a:off x="92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42" name="Rectangle 437"/>
            <p:cNvSpPr>
              <a:spLocks noChangeArrowheads="1"/>
            </p:cNvSpPr>
            <p:nvPr/>
          </p:nvSpPr>
          <p:spPr bwMode="hidden">
            <a:xfrm>
              <a:off x="178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43" name="Rectangle 438"/>
            <p:cNvSpPr>
              <a:spLocks noChangeArrowheads="1"/>
            </p:cNvSpPr>
            <p:nvPr/>
          </p:nvSpPr>
          <p:spPr bwMode="hidden">
            <a:xfrm>
              <a:off x="264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44" name="Rectangle 439"/>
            <p:cNvSpPr>
              <a:spLocks noChangeArrowheads="1"/>
            </p:cNvSpPr>
            <p:nvPr/>
          </p:nvSpPr>
          <p:spPr bwMode="hidden">
            <a:xfrm>
              <a:off x="350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45" name="Rectangle 440"/>
            <p:cNvSpPr>
              <a:spLocks noChangeArrowheads="1"/>
            </p:cNvSpPr>
            <p:nvPr/>
          </p:nvSpPr>
          <p:spPr bwMode="hidden">
            <a:xfrm>
              <a:off x="436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46" name="Rectangle 441"/>
            <p:cNvSpPr>
              <a:spLocks noChangeArrowheads="1"/>
            </p:cNvSpPr>
            <p:nvPr/>
          </p:nvSpPr>
          <p:spPr bwMode="hidden">
            <a:xfrm>
              <a:off x="522" y="4228"/>
              <a:ext cx="44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47" name="Rectangle 442"/>
            <p:cNvSpPr>
              <a:spLocks noChangeArrowheads="1"/>
            </p:cNvSpPr>
            <p:nvPr/>
          </p:nvSpPr>
          <p:spPr bwMode="hidden">
            <a:xfrm>
              <a:off x="609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48" name="Rectangle 443"/>
            <p:cNvSpPr>
              <a:spLocks noChangeArrowheads="1"/>
            </p:cNvSpPr>
            <p:nvPr/>
          </p:nvSpPr>
          <p:spPr bwMode="hidden">
            <a:xfrm>
              <a:off x="695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49" name="Rectangle 444"/>
            <p:cNvSpPr>
              <a:spLocks noChangeArrowheads="1"/>
            </p:cNvSpPr>
            <p:nvPr/>
          </p:nvSpPr>
          <p:spPr bwMode="hidden">
            <a:xfrm>
              <a:off x="781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50" name="Rectangle 445"/>
            <p:cNvSpPr>
              <a:spLocks noChangeArrowheads="1"/>
            </p:cNvSpPr>
            <p:nvPr/>
          </p:nvSpPr>
          <p:spPr bwMode="hidden">
            <a:xfrm>
              <a:off x="867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51" name="Rectangle 446"/>
            <p:cNvSpPr>
              <a:spLocks noChangeArrowheads="1"/>
            </p:cNvSpPr>
            <p:nvPr/>
          </p:nvSpPr>
          <p:spPr bwMode="hidden">
            <a:xfrm>
              <a:off x="953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52" name="Rectangle 447"/>
            <p:cNvSpPr>
              <a:spLocks noChangeArrowheads="1"/>
            </p:cNvSpPr>
            <p:nvPr/>
          </p:nvSpPr>
          <p:spPr bwMode="hidden">
            <a:xfrm>
              <a:off x="1040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53" name="Rectangle 448"/>
            <p:cNvSpPr>
              <a:spLocks noChangeArrowheads="1"/>
            </p:cNvSpPr>
            <p:nvPr/>
          </p:nvSpPr>
          <p:spPr bwMode="hidden">
            <a:xfrm>
              <a:off x="1126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54" name="Rectangle 449"/>
            <p:cNvSpPr>
              <a:spLocks noChangeArrowheads="1"/>
            </p:cNvSpPr>
            <p:nvPr/>
          </p:nvSpPr>
          <p:spPr bwMode="hidden">
            <a:xfrm>
              <a:off x="1212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55" name="Rectangle 450"/>
            <p:cNvSpPr>
              <a:spLocks noChangeArrowheads="1"/>
            </p:cNvSpPr>
            <p:nvPr/>
          </p:nvSpPr>
          <p:spPr bwMode="hidden">
            <a:xfrm>
              <a:off x="1298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56" name="Rectangle 451"/>
            <p:cNvSpPr>
              <a:spLocks noChangeArrowheads="1"/>
            </p:cNvSpPr>
            <p:nvPr/>
          </p:nvSpPr>
          <p:spPr bwMode="hidden">
            <a:xfrm>
              <a:off x="1384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57" name="Rectangle 452"/>
            <p:cNvSpPr>
              <a:spLocks noChangeArrowheads="1"/>
            </p:cNvSpPr>
            <p:nvPr/>
          </p:nvSpPr>
          <p:spPr bwMode="hidden">
            <a:xfrm>
              <a:off x="1470" y="4228"/>
              <a:ext cx="44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58" name="Rectangle 453"/>
            <p:cNvSpPr>
              <a:spLocks noChangeArrowheads="1"/>
            </p:cNvSpPr>
            <p:nvPr/>
          </p:nvSpPr>
          <p:spPr bwMode="hidden">
            <a:xfrm>
              <a:off x="1557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59" name="Rectangle 454"/>
            <p:cNvSpPr>
              <a:spLocks noChangeArrowheads="1"/>
            </p:cNvSpPr>
            <p:nvPr/>
          </p:nvSpPr>
          <p:spPr bwMode="hidden">
            <a:xfrm>
              <a:off x="1643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60" name="Rectangle 455"/>
            <p:cNvSpPr>
              <a:spLocks noChangeArrowheads="1"/>
            </p:cNvSpPr>
            <p:nvPr/>
          </p:nvSpPr>
          <p:spPr bwMode="hidden">
            <a:xfrm>
              <a:off x="1729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61" name="Rectangle 456"/>
            <p:cNvSpPr>
              <a:spLocks noChangeArrowheads="1"/>
            </p:cNvSpPr>
            <p:nvPr/>
          </p:nvSpPr>
          <p:spPr bwMode="hidden">
            <a:xfrm>
              <a:off x="1815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62" name="Rectangle 457"/>
            <p:cNvSpPr>
              <a:spLocks noChangeArrowheads="1"/>
            </p:cNvSpPr>
            <p:nvPr/>
          </p:nvSpPr>
          <p:spPr bwMode="hidden">
            <a:xfrm>
              <a:off x="1901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63" name="Rectangle 458"/>
            <p:cNvSpPr>
              <a:spLocks noChangeArrowheads="1"/>
            </p:cNvSpPr>
            <p:nvPr/>
          </p:nvSpPr>
          <p:spPr bwMode="hidden">
            <a:xfrm>
              <a:off x="1988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64" name="Rectangle 459"/>
            <p:cNvSpPr>
              <a:spLocks noChangeArrowheads="1"/>
            </p:cNvSpPr>
            <p:nvPr/>
          </p:nvSpPr>
          <p:spPr bwMode="hidden">
            <a:xfrm>
              <a:off x="2074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65" name="Rectangle 460"/>
            <p:cNvSpPr>
              <a:spLocks noChangeArrowheads="1"/>
            </p:cNvSpPr>
            <p:nvPr/>
          </p:nvSpPr>
          <p:spPr bwMode="hidden">
            <a:xfrm>
              <a:off x="2160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66" name="Rectangle 461"/>
            <p:cNvSpPr>
              <a:spLocks noChangeArrowheads="1"/>
            </p:cNvSpPr>
            <p:nvPr/>
          </p:nvSpPr>
          <p:spPr bwMode="hidden">
            <a:xfrm>
              <a:off x="2246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67" name="Rectangle 462"/>
            <p:cNvSpPr>
              <a:spLocks noChangeArrowheads="1"/>
            </p:cNvSpPr>
            <p:nvPr/>
          </p:nvSpPr>
          <p:spPr bwMode="hidden">
            <a:xfrm>
              <a:off x="2332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68" name="Rectangle 463"/>
            <p:cNvSpPr>
              <a:spLocks noChangeArrowheads="1"/>
            </p:cNvSpPr>
            <p:nvPr/>
          </p:nvSpPr>
          <p:spPr bwMode="hidden">
            <a:xfrm>
              <a:off x="2418" y="4228"/>
              <a:ext cx="44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69" name="Rectangle 464"/>
            <p:cNvSpPr>
              <a:spLocks noChangeArrowheads="1"/>
            </p:cNvSpPr>
            <p:nvPr/>
          </p:nvSpPr>
          <p:spPr bwMode="hidden">
            <a:xfrm>
              <a:off x="2505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70" name="Rectangle 465"/>
            <p:cNvSpPr>
              <a:spLocks noChangeArrowheads="1"/>
            </p:cNvSpPr>
            <p:nvPr/>
          </p:nvSpPr>
          <p:spPr bwMode="hidden">
            <a:xfrm>
              <a:off x="2591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71" name="Rectangle 466"/>
            <p:cNvSpPr>
              <a:spLocks noChangeArrowheads="1"/>
            </p:cNvSpPr>
            <p:nvPr/>
          </p:nvSpPr>
          <p:spPr bwMode="hidden">
            <a:xfrm>
              <a:off x="2677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72" name="Rectangle 467"/>
            <p:cNvSpPr>
              <a:spLocks noChangeArrowheads="1"/>
            </p:cNvSpPr>
            <p:nvPr/>
          </p:nvSpPr>
          <p:spPr bwMode="hidden">
            <a:xfrm>
              <a:off x="2763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73" name="Rectangle 468"/>
            <p:cNvSpPr>
              <a:spLocks noChangeArrowheads="1"/>
            </p:cNvSpPr>
            <p:nvPr/>
          </p:nvSpPr>
          <p:spPr bwMode="hidden">
            <a:xfrm>
              <a:off x="2849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74" name="Rectangle 469"/>
            <p:cNvSpPr>
              <a:spLocks noChangeArrowheads="1"/>
            </p:cNvSpPr>
            <p:nvPr/>
          </p:nvSpPr>
          <p:spPr bwMode="hidden">
            <a:xfrm>
              <a:off x="2936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75" name="Rectangle 470"/>
            <p:cNvSpPr>
              <a:spLocks noChangeArrowheads="1"/>
            </p:cNvSpPr>
            <p:nvPr/>
          </p:nvSpPr>
          <p:spPr bwMode="hidden">
            <a:xfrm>
              <a:off x="3022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76" name="Rectangle 471"/>
            <p:cNvSpPr>
              <a:spLocks noChangeArrowheads="1"/>
            </p:cNvSpPr>
            <p:nvPr/>
          </p:nvSpPr>
          <p:spPr bwMode="hidden">
            <a:xfrm>
              <a:off x="3108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77" name="Rectangle 472"/>
            <p:cNvSpPr>
              <a:spLocks noChangeArrowheads="1"/>
            </p:cNvSpPr>
            <p:nvPr/>
          </p:nvSpPr>
          <p:spPr bwMode="hidden">
            <a:xfrm>
              <a:off x="3194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78" name="Rectangle 473"/>
            <p:cNvSpPr>
              <a:spLocks noChangeArrowheads="1"/>
            </p:cNvSpPr>
            <p:nvPr/>
          </p:nvSpPr>
          <p:spPr bwMode="hidden">
            <a:xfrm>
              <a:off x="3280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79" name="Rectangle 474"/>
            <p:cNvSpPr>
              <a:spLocks noChangeArrowheads="1"/>
            </p:cNvSpPr>
            <p:nvPr/>
          </p:nvSpPr>
          <p:spPr bwMode="hidden">
            <a:xfrm>
              <a:off x="3366" y="4228"/>
              <a:ext cx="44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80" name="Rectangle 475"/>
            <p:cNvSpPr>
              <a:spLocks noChangeArrowheads="1"/>
            </p:cNvSpPr>
            <p:nvPr/>
          </p:nvSpPr>
          <p:spPr bwMode="hidden">
            <a:xfrm>
              <a:off x="3453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81" name="Rectangle 476"/>
            <p:cNvSpPr>
              <a:spLocks noChangeArrowheads="1"/>
            </p:cNvSpPr>
            <p:nvPr/>
          </p:nvSpPr>
          <p:spPr bwMode="hidden">
            <a:xfrm>
              <a:off x="3539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82" name="Rectangle 477"/>
            <p:cNvSpPr>
              <a:spLocks noChangeArrowheads="1"/>
            </p:cNvSpPr>
            <p:nvPr/>
          </p:nvSpPr>
          <p:spPr bwMode="hidden">
            <a:xfrm>
              <a:off x="3625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83" name="Rectangle 478"/>
            <p:cNvSpPr>
              <a:spLocks noChangeArrowheads="1"/>
            </p:cNvSpPr>
            <p:nvPr/>
          </p:nvSpPr>
          <p:spPr bwMode="hidden">
            <a:xfrm>
              <a:off x="3711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84" name="Rectangle 479"/>
            <p:cNvSpPr>
              <a:spLocks noChangeArrowheads="1"/>
            </p:cNvSpPr>
            <p:nvPr/>
          </p:nvSpPr>
          <p:spPr bwMode="hidden">
            <a:xfrm>
              <a:off x="3797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85" name="Rectangle 480"/>
            <p:cNvSpPr>
              <a:spLocks noChangeArrowheads="1"/>
            </p:cNvSpPr>
            <p:nvPr/>
          </p:nvSpPr>
          <p:spPr bwMode="hidden">
            <a:xfrm>
              <a:off x="3884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86" name="Rectangle 481"/>
            <p:cNvSpPr>
              <a:spLocks noChangeArrowheads="1"/>
            </p:cNvSpPr>
            <p:nvPr/>
          </p:nvSpPr>
          <p:spPr bwMode="hidden">
            <a:xfrm>
              <a:off x="3970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87" name="Rectangle 482"/>
            <p:cNvSpPr>
              <a:spLocks noChangeArrowheads="1"/>
            </p:cNvSpPr>
            <p:nvPr/>
          </p:nvSpPr>
          <p:spPr bwMode="hidden">
            <a:xfrm>
              <a:off x="4056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88" name="Rectangle 483"/>
            <p:cNvSpPr>
              <a:spLocks noChangeArrowheads="1"/>
            </p:cNvSpPr>
            <p:nvPr/>
          </p:nvSpPr>
          <p:spPr bwMode="hidden">
            <a:xfrm>
              <a:off x="4142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89" name="Rectangle 484"/>
            <p:cNvSpPr>
              <a:spLocks noChangeArrowheads="1"/>
            </p:cNvSpPr>
            <p:nvPr/>
          </p:nvSpPr>
          <p:spPr bwMode="hidden">
            <a:xfrm>
              <a:off x="4228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90" name="Rectangle 485"/>
            <p:cNvSpPr>
              <a:spLocks noChangeArrowheads="1"/>
            </p:cNvSpPr>
            <p:nvPr/>
          </p:nvSpPr>
          <p:spPr bwMode="hidden">
            <a:xfrm>
              <a:off x="4314" y="4228"/>
              <a:ext cx="44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91" name="Rectangle 486"/>
            <p:cNvSpPr>
              <a:spLocks noChangeArrowheads="1"/>
            </p:cNvSpPr>
            <p:nvPr/>
          </p:nvSpPr>
          <p:spPr bwMode="hidden">
            <a:xfrm>
              <a:off x="4401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92" name="Rectangle 487"/>
            <p:cNvSpPr>
              <a:spLocks noChangeArrowheads="1"/>
            </p:cNvSpPr>
            <p:nvPr/>
          </p:nvSpPr>
          <p:spPr bwMode="hidden">
            <a:xfrm>
              <a:off x="4487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93" name="Rectangle 488"/>
            <p:cNvSpPr>
              <a:spLocks noChangeArrowheads="1"/>
            </p:cNvSpPr>
            <p:nvPr/>
          </p:nvSpPr>
          <p:spPr bwMode="hidden">
            <a:xfrm>
              <a:off x="4573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94" name="Rectangle 489"/>
            <p:cNvSpPr>
              <a:spLocks noChangeArrowheads="1"/>
            </p:cNvSpPr>
            <p:nvPr/>
          </p:nvSpPr>
          <p:spPr bwMode="hidden">
            <a:xfrm>
              <a:off x="4659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95" name="Rectangle 490"/>
            <p:cNvSpPr>
              <a:spLocks noChangeArrowheads="1"/>
            </p:cNvSpPr>
            <p:nvPr/>
          </p:nvSpPr>
          <p:spPr bwMode="hidden">
            <a:xfrm>
              <a:off x="4745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96" name="Rectangle 491"/>
            <p:cNvSpPr>
              <a:spLocks noChangeArrowheads="1"/>
            </p:cNvSpPr>
            <p:nvPr/>
          </p:nvSpPr>
          <p:spPr bwMode="hidden">
            <a:xfrm>
              <a:off x="4832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97" name="Rectangle 492"/>
            <p:cNvSpPr>
              <a:spLocks noChangeArrowheads="1"/>
            </p:cNvSpPr>
            <p:nvPr/>
          </p:nvSpPr>
          <p:spPr bwMode="hidden">
            <a:xfrm>
              <a:off x="4918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98" name="Rectangle 493"/>
            <p:cNvSpPr>
              <a:spLocks noChangeArrowheads="1"/>
            </p:cNvSpPr>
            <p:nvPr/>
          </p:nvSpPr>
          <p:spPr bwMode="hidden">
            <a:xfrm>
              <a:off x="5004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99" name="Rectangle 494"/>
            <p:cNvSpPr>
              <a:spLocks noChangeArrowheads="1"/>
            </p:cNvSpPr>
            <p:nvPr/>
          </p:nvSpPr>
          <p:spPr bwMode="hidden">
            <a:xfrm>
              <a:off x="5090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300" name="Rectangle 495"/>
            <p:cNvSpPr>
              <a:spLocks noChangeArrowheads="1"/>
            </p:cNvSpPr>
            <p:nvPr/>
          </p:nvSpPr>
          <p:spPr bwMode="hidden">
            <a:xfrm>
              <a:off x="5176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301" name="Rectangle 496"/>
            <p:cNvSpPr>
              <a:spLocks noChangeArrowheads="1"/>
            </p:cNvSpPr>
            <p:nvPr/>
          </p:nvSpPr>
          <p:spPr bwMode="hidden">
            <a:xfrm>
              <a:off x="5262" y="4228"/>
              <a:ext cx="44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302" name="Rectangle 497"/>
            <p:cNvSpPr>
              <a:spLocks noChangeArrowheads="1"/>
            </p:cNvSpPr>
            <p:nvPr/>
          </p:nvSpPr>
          <p:spPr bwMode="hidden">
            <a:xfrm>
              <a:off x="5349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303" name="Rectangle 498"/>
            <p:cNvSpPr>
              <a:spLocks noChangeArrowheads="1"/>
            </p:cNvSpPr>
            <p:nvPr/>
          </p:nvSpPr>
          <p:spPr bwMode="hidden">
            <a:xfrm>
              <a:off x="5435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304" name="Rectangle 499"/>
            <p:cNvSpPr>
              <a:spLocks noChangeArrowheads="1"/>
            </p:cNvSpPr>
            <p:nvPr/>
          </p:nvSpPr>
          <p:spPr bwMode="hidden">
            <a:xfrm>
              <a:off x="5521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305" name="Rectangle 500"/>
            <p:cNvSpPr>
              <a:spLocks noChangeArrowheads="1"/>
            </p:cNvSpPr>
            <p:nvPr/>
          </p:nvSpPr>
          <p:spPr bwMode="hidden">
            <a:xfrm>
              <a:off x="5607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306" name="Rectangle 501"/>
            <p:cNvSpPr>
              <a:spLocks noChangeArrowheads="1"/>
            </p:cNvSpPr>
            <p:nvPr/>
          </p:nvSpPr>
          <p:spPr bwMode="hidden">
            <a:xfrm>
              <a:off x="5693" y="4228"/>
              <a:ext cx="43" cy="44"/>
            </a:xfrm>
            <a:prstGeom prst="rect">
              <a:avLst/>
            </a:prstGeom>
            <a:solidFill>
              <a:srgbClr val="5C9AC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D1F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1529" name="Rectangle 5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91400" y="6096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1530" name="Rectangle 50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96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</a:defRPr>
            </a:lvl1pPr>
          </a:lstStyle>
          <a:p>
            <a:fld id="{3EEFFAFC-874A-4E0F-A9F7-63F0E8D3A472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1032" name="Rectangle 507"/>
          <p:cNvSpPr>
            <a:spLocks noChangeArrowheads="1"/>
          </p:cNvSpPr>
          <p:nvPr/>
        </p:nvSpPr>
        <p:spPr bwMode="auto">
          <a:xfrm>
            <a:off x="304800" y="6096000"/>
            <a:ext cx="6477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400" i="0">
              <a:solidFill>
                <a:schemeClr val="tx1"/>
              </a:solidFill>
            </a:endParaRPr>
          </a:p>
        </p:txBody>
      </p:sp>
      <p:sp>
        <p:nvSpPr>
          <p:cNvPr id="1033" name="Rectangle 1459"/>
          <p:cNvSpPr>
            <a:spLocks noChangeArrowheads="1"/>
          </p:cNvSpPr>
          <p:nvPr/>
        </p:nvSpPr>
        <p:spPr bwMode="auto">
          <a:xfrm>
            <a:off x="4479925" y="3230563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807" r:id="rId14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1905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39825" indent="-1841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19238" indent="-1841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909763" indent="-1952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3669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8241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2813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7385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kstvak 25"/>
          <p:cNvSpPr txBox="1"/>
          <p:nvPr userDrawn="1"/>
        </p:nvSpPr>
        <p:spPr>
          <a:xfrm>
            <a:off x="5228035" y="-1602756"/>
            <a:ext cx="39159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2400" b="1">
                <a:solidFill>
                  <a:srgbClr val="113E82"/>
                </a:solidFill>
                <a:cs typeface="Arial"/>
              </a:rPr>
              <a:t>Zilveren Kruis</a:t>
            </a:r>
          </a:p>
        </p:txBody>
      </p:sp>
      <p:sp>
        <p:nvSpPr>
          <p:cNvPr id="27" name="Tekstvak 26"/>
          <p:cNvSpPr txBox="1"/>
          <p:nvPr userDrawn="1"/>
        </p:nvSpPr>
        <p:spPr>
          <a:xfrm>
            <a:off x="6665120" y="-1209675"/>
            <a:ext cx="24788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800" b="1">
                <a:solidFill>
                  <a:srgbClr val="113E82"/>
                </a:solidFill>
                <a:cs typeface="Arial"/>
              </a:rPr>
              <a:t>Titelslides</a:t>
            </a:r>
          </a:p>
        </p:txBody>
      </p:sp>
    </p:spTree>
    <p:extLst>
      <p:ext uri="{BB962C8B-B14F-4D97-AF65-F5344CB8AC3E}">
        <p14:creationId xmlns:p14="http://schemas.microsoft.com/office/powerpoint/2010/main" val="364929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hf hdr="0" ftr="0" dt="0"/>
  <p:txStyles>
    <p:titleStyle>
      <a:lvl1pPr algn="l" defTabSz="914394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94" rtl="0" eaLnBrk="1" latinLnBrk="0" hangingPunct="1">
        <a:lnSpc>
          <a:spcPct val="100000"/>
        </a:lnSpc>
        <a:spcBef>
          <a:spcPts val="1001"/>
        </a:spcBef>
        <a:buFont typeface="Arial" panose="020B0604020202020204" pitchFamily="34" charset="0"/>
        <a:buNone/>
        <a:defRPr sz="1599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39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599" b="1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4623" indent="-174623" algn="l" defTabSz="914394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599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3535" indent="-188912" algn="l" defTabSz="91439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○"/>
        <a:defRPr sz="15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536572" indent="-173036" algn="l" defTabSz="914394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599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91439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232C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39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rgbClr val="0069B5"/>
          </a:solidFill>
          <a:latin typeface="+mn-lt"/>
          <a:ea typeface="+mn-ea"/>
          <a:cs typeface="+mn-cs"/>
        </a:defRPr>
      </a:lvl7pPr>
      <a:lvl8pPr marL="0" indent="0" algn="l" defTabSz="91439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599" kern="1200">
          <a:solidFill>
            <a:srgbClr val="171949"/>
          </a:solidFill>
          <a:latin typeface="+mn-lt"/>
          <a:ea typeface="+mn-ea"/>
          <a:cs typeface="+mn-cs"/>
        </a:defRPr>
      </a:lvl8pPr>
      <a:lvl9pPr marL="0" indent="0" algn="l" defTabSz="91439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rgbClr val="0097DE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>
            <a:grpSpLocks noChangeAspect="1"/>
          </p:cNvGrpSpPr>
          <p:nvPr/>
        </p:nvGrpSpPr>
        <p:grpSpPr bwMode="gray">
          <a:xfrm>
            <a:off x="1171575" y="0"/>
            <a:ext cx="7473553" cy="6858000"/>
            <a:chOff x="984" y="0"/>
            <a:chExt cx="6277" cy="4320"/>
          </a:xfrm>
        </p:grpSpPr>
        <p:sp>
          <p:nvSpPr>
            <p:cNvPr id="11" name="Freeform 13"/>
            <p:cNvSpPr>
              <a:spLocks/>
            </p:cNvSpPr>
            <p:nvPr userDrawn="1"/>
          </p:nvSpPr>
          <p:spPr bwMode="gray">
            <a:xfrm>
              <a:off x="6546" y="297"/>
              <a:ext cx="681" cy="361"/>
            </a:xfrm>
            <a:custGeom>
              <a:avLst/>
              <a:gdLst>
                <a:gd name="T0" fmla="*/ 2838 w 3402"/>
                <a:gd name="T1" fmla="*/ 1092 h 1805"/>
                <a:gd name="T2" fmla="*/ 2463 w 3402"/>
                <a:gd name="T3" fmla="*/ 1555 h 1805"/>
                <a:gd name="T4" fmla="*/ 2596 w 3402"/>
                <a:gd name="T5" fmla="*/ 1531 h 1805"/>
                <a:gd name="T6" fmla="*/ 2695 w 3402"/>
                <a:gd name="T7" fmla="*/ 1103 h 1805"/>
                <a:gd name="T8" fmla="*/ 3216 w 3402"/>
                <a:gd name="T9" fmla="*/ 178 h 1805"/>
                <a:gd name="T10" fmla="*/ 2986 w 3402"/>
                <a:gd name="T11" fmla="*/ 331 h 1805"/>
                <a:gd name="T12" fmla="*/ 2659 w 3402"/>
                <a:gd name="T13" fmla="*/ 958 h 1805"/>
                <a:gd name="T14" fmla="*/ 2593 w 3402"/>
                <a:gd name="T15" fmla="*/ 845 h 1805"/>
                <a:gd name="T16" fmla="*/ 2674 w 3402"/>
                <a:gd name="T17" fmla="*/ 507 h 1805"/>
                <a:gd name="T18" fmla="*/ 2543 w 3402"/>
                <a:gd name="T19" fmla="*/ 323 h 1805"/>
                <a:gd name="T20" fmla="*/ 2230 w 3402"/>
                <a:gd name="T21" fmla="*/ 359 h 1805"/>
                <a:gd name="T22" fmla="*/ 1866 w 3402"/>
                <a:gd name="T23" fmla="*/ 443 h 1805"/>
                <a:gd name="T24" fmla="*/ 1694 w 3402"/>
                <a:gd name="T25" fmla="*/ 343 h 1805"/>
                <a:gd name="T26" fmla="*/ 1617 w 3402"/>
                <a:gd name="T27" fmla="*/ 414 h 1805"/>
                <a:gd name="T28" fmla="*/ 1719 w 3402"/>
                <a:gd name="T29" fmla="*/ 475 h 1805"/>
                <a:gd name="T30" fmla="*/ 1601 w 3402"/>
                <a:gd name="T31" fmla="*/ 1024 h 1805"/>
                <a:gd name="T32" fmla="*/ 1962 w 3402"/>
                <a:gd name="T33" fmla="*/ 426 h 1805"/>
                <a:gd name="T34" fmla="*/ 2133 w 3402"/>
                <a:gd name="T35" fmla="*/ 502 h 1805"/>
                <a:gd name="T36" fmla="*/ 2016 w 3402"/>
                <a:gd name="T37" fmla="*/ 1024 h 1805"/>
                <a:gd name="T38" fmla="*/ 2368 w 3402"/>
                <a:gd name="T39" fmla="*/ 428 h 1805"/>
                <a:gd name="T40" fmla="*/ 2538 w 3402"/>
                <a:gd name="T41" fmla="*/ 507 h 1805"/>
                <a:gd name="T42" fmla="*/ 2455 w 3402"/>
                <a:gd name="T43" fmla="*/ 859 h 1805"/>
                <a:gd name="T44" fmla="*/ 2471 w 3402"/>
                <a:gd name="T45" fmla="*/ 1007 h 1805"/>
                <a:gd name="T46" fmla="*/ 2652 w 3402"/>
                <a:gd name="T47" fmla="*/ 1017 h 1805"/>
                <a:gd name="T48" fmla="*/ 1456 w 3402"/>
                <a:gd name="T49" fmla="*/ 958 h 1805"/>
                <a:gd name="T50" fmla="*/ 1389 w 3402"/>
                <a:gd name="T51" fmla="*/ 845 h 1805"/>
                <a:gd name="T52" fmla="*/ 1470 w 3402"/>
                <a:gd name="T53" fmla="*/ 507 h 1805"/>
                <a:gd name="T54" fmla="*/ 1335 w 3402"/>
                <a:gd name="T55" fmla="*/ 323 h 1805"/>
                <a:gd name="T56" fmla="*/ 1046 w 3402"/>
                <a:gd name="T57" fmla="*/ 361 h 1805"/>
                <a:gd name="T58" fmla="*/ 831 w 3402"/>
                <a:gd name="T59" fmla="*/ 367 h 1805"/>
                <a:gd name="T60" fmla="*/ 909 w 3402"/>
                <a:gd name="T61" fmla="*/ 423 h 1805"/>
                <a:gd name="T62" fmla="*/ 906 w 3402"/>
                <a:gd name="T63" fmla="*/ 574 h 1805"/>
                <a:gd name="T64" fmla="*/ 1058 w 3402"/>
                <a:gd name="T65" fmla="*/ 514 h 1805"/>
                <a:gd name="T66" fmla="*/ 1311 w 3402"/>
                <a:gd name="T67" fmla="*/ 433 h 1805"/>
                <a:gd name="T68" fmla="*/ 1316 w 3402"/>
                <a:gd name="T69" fmla="*/ 600 h 1805"/>
                <a:gd name="T70" fmla="*/ 1237 w 3402"/>
                <a:gd name="T71" fmla="*/ 936 h 1805"/>
                <a:gd name="T72" fmla="*/ 1415 w 3402"/>
                <a:gd name="T73" fmla="*/ 1025 h 1805"/>
                <a:gd name="T74" fmla="*/ 655 w 3402"/>
                <a:gd name="T75" fmla="*/ 954 h 1805"/>
                <a:gd name="T76" fmla="*/ 532 w 3402"/>
                <a:gd name="T77" fmla="*/ 940 h 1805"/>
                <a:gd name="T78" fmla="*/ 366 w 3402"/>
                <a:gd name="T79" fmla="*/ 590 h 1805"/>
                <a:gd name="T80" fmla="*/ 530 w 3402"/>
                <a:gd name="T81" fmla="*/ 461 h 1805"/>
                <a:gd name="T82" fmla="*/ 686 w 3402"/>
                <a:gd name="T83" fmla="*/ 452 h 1805"/>
                <a:gd name="T84" fmla="*/ 626 w 3402"/>
                <a:gd name="T85" fmla="*/ 330 h 1805"/>
                <a:gd name="T86" fmla="*/ 354 w 3402"/>
                <a:gd name="T87" fmla="*/ 536 h 1805"/>
                <a:gd name="T88" fmla="*/ 370 w 3402"/>
                <a:gd name="T89" fmla="*/ 10 h 1805"/>
                <a:gd name="T90" fmla="*/ 88 w 3402"/>
                <a:gd name="T91" fmla="*/ 41 h 1805"/>
                <a:gd name="T92" fmla="*/ 192 w 3402"/>
                <a:gd name="T93" fmla="*/ 75 h 1805"/>
                <a:gd name="T94" fmla="*/ 139 w 3402"/>
                <a:gd name="T95" fmla="*/ 1024 h 1805"/>
                <a:gd name="T96" fmla="*/ 312 w 3402"/>
                <a:gd name="T97" fmla="*/ 806 h 1805"/>
                <a:gd name="T98" fmla="*/ 503 w 3402"/>
                <a:gd name="T99" fmla="*/ 1036 h 1805"/>
                <a:gd name="T100" fmla="*/ 655 w 3402"/>
                <a:gd name="T101" fmla="*/ 95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02" h="1805">
                  <a:moveTo>
                    <a:pt x="3156" y="407"/>
                  </a:moveTo>
                  <a:cubicBezTo>
                    <a:pt x="3260" y="450"/>
                    <a:pt x="3372" y="518"/>
                    <a:pt x="3372" y="647"/>
                  </a:cubicBezTo>
                  <a:cubicBezTo>
                    <a:pt x="3372" y="964"/>
                    <a:pt x="2838" y="1007"/>
                    <a:pt x="2838" y="1092"/>
                  </a:cubicBezTo>
                  <a:cubicBezTo>
                    <a:pt x="2838" y="1180"/>
                    <a:pt x="3241" y="1219"/>
                    <a:pt x="3241" y="1477"/>
                  </a:cubicBezTo>
                  <a:cubicBezTo>
                    <a:pt x="3241" y="1682"/>
                    <a:pt x="3033" y="1805"/>
                    <a:pt x="2810" y="1805"/>
                  </a:cubicBezTo>
                  <a:cubicBezTo>
                    <a:pt x="2641" y="1805"/>
                    <a:pt x="2463" y="1722"/>
                    <a:pt x="2463" y="1555"/>
                  </a:cubicBezTo>
                  <a:cubicBezTo>
                    <a:pt x="2463" y="1394"/>
                    <a:pt x="2604" y="1317"/>
                    <a:pt x="2723" y="1317"/>
                  </a:cubicBezTo>
                  <a:cubicBezTo>
                    <a:pt x="2713" y="1362"/>
                    <a:pt x="2713" y="1362"/>
                    <a:pt x="2713" y="1362"/>
                  </a:cubicBezTo>
                  <a:cubicBezTo>
                    <a:pt x="2713" y="1362"/>
                    <a:pt x="2596" y="1390"/>
                    <a:pt x="2596" y="1531"/>
                  </a:cubicBezTo>
                  <a:cubicBezTo>
                    <a:pt x="2596" y="1659"/>
                    <a:pt x="2699" y="1751"/>
                    <a:pt x="2861" y="1751"/>
                  </a:cubicBezTo>
                  <a:cubicBezTo>
                    <a:pt x="3024" y="1751"/>
                    <a:pt x="3120" y="1637"/>
                    <a:pt x="3120" y="1540"/>
                  </a:cubicBezTo>
                  <a:cubicBezTo>
                    <a:pt x="3120" y="1301"/>
                    <a:pt x="2695" y="1268"/>
                    <a:pt x="2695" y="1103"/>
                  </a:cubicBezTo>
                  <a:cubicBezTo>
                    <a:pt x="2695" y="922"/>
                    <a:pt x="3238" y="992"/>
                    <a:pt x="3238" y="699"/>
                  </a:cubicBezTo>
                  <a:cubicBezTo>
                    <a:pt x="3238" y="479"/>
                    <a:pt x="2900" y="502"/>
                    <a:pt x="2900" y="333"/>
                  </a:cubicBezTo>
                  <a:cubicBezTo>
                    <a:pt x="2900" y="269"/>
                    <a:pt x="3030" y="178"/>
                    <a:pt x="3216" y="178"/>
                  </a:cubicBezTo>
                  <a:cubicBezTo>
                    <a:pt x="3310" y="178"/>
                    <a:pt x="3383" y="215"/>
                    <a:pt x="3402" y="295"/>
                  </a:cubicBezTo>
                  <a:cubicBezTo>
                    <a:pt x="3402" y="295"/>
                    <a:pt x="3210" y="295"/>
                    <a:pt x="3152" y="295"/>
                  </a:cubicBezTo>
                  <a:cubicBezTo>
                    <a:pt x="3016" y="295"/>
                    <a:pt x="2986" y="301"/>
                    <a:pt x="2986" y="331"/>
                  </a:cubicBezTo>
                  <a:cubicBezTo>
                    <a:pt x="2986" y="353"/>
                    <a:pt x="3068" y="371"/>
                    <a:pt x="3156" y="407"/>
                  </a:cubicBezTo>
                  <a:close/>
                  <a:moveTo>
                    <a:pt x="2666" y="957"/>
                  </a:moveTo>
                  <a:cubicBezTo>
                    <a:pt x="2664" y="958"/>
                    <a:pt x="2662" y="958"/>
                    <a:pt x="2659" y="958"/>
                  </a:cubicBezTo>
                  <a:cubicBezTo>
                    <a:pt x="2633" y="958"/>
                    <a:pt x="2615" y="953"/>
                    <a:pt x="2604" y="943"/>
                  </a:cubicBezTo>
                  <a:cubicBezTo>
                    <a:pt x="2593" y="934"/>
                    <a:pt x="2588" y="916"/>
                    <a:pt x="2588" y="890"/>
                  </a:cubicBezTo>
                  <a:cubicBezTo>
                    <a:pt x="2588" y="879"/>
                    <a:pt x="2590" y="864"/>
                    <a:pt x="2593" y="845"/>
                  </a:cubicBezTo>
                  <a:cubicBezTo>
                    <a:pt x="2597" y="826"/>
                    <a:pt x="2601" y="809"/>
                    <a:pt x="2605" y="794"/>
                  </a:cubicBezTo>
                  <a:cubicBezTo>
                    <a:pt x="2662" y="571"/>
                    <a:pt x="2662" y="571"/>
                    <a:pt x="2662" y="571"/>
                  </a:cubicBezTo>
                  <a:cubicBezTo>
                    <a:pt x="2668" y="550"/>
                    <a:pt x="2671" y="529"/>
                    <a:pt x="2674" y="507"/>
                  </a:cubicBezTo>
                  <a:cubicBezTo>
                    <a:pt x="2676" y="486"/>
                    <a:pt x="2678" y="471"/>
                    <a:pt x="2678" y="463"/>
                  </a:cubicBezTo>
                  <a:cubicBezTo>
                    <a:pt x="2678" y="421"/>
                    <a:pt x="2666" y="388"/>
                    <a:pt x="2643" y="362"/>
                  </a:cubicBezTo>
                  <a:cubicBezTo>
                    <a:pt x="2620" y="336"/>
                    <a:pt x="2586" y="323"/>
                    <a:pt x="2543" y="323"/>
                  </a:cubicBezTo>
                  <a:cubicBezTo>
                    <a:pt x="2493" y="323"/>
                    <a:pt x="2442" y="334"/>
                    <a:pt x="2404" y="355"/>
                  </a:cubicBezTo>
                  <a:cubicBezTo>
                    <a:pt x="2366" y="377"/>
                    <a:pt x="2321" y="403"/>
                    <a:pt x="2272" y="449"/>
                  </a:cubicBezTo>
                  <a:cubicBezTo>
                    <a:pt x="2269" y="413"/>
                    <a:pt x="2255" y="383"/>
                    <a:pt x="2230" y="359"/>
                  </a:cubicBezTo>
                  <a:cubicBezTo>
                    <a:pt x="2205" y="335"/>
                    <a:pt x="2172" y="323"/>
                    <a:pt x="2132" y="323"/>
                  </a:cubicBezTo>
                  <a:cubicBezTo>
                    <a:pt x="2084" y="323"/>
                    <a:pt x="2036" y="333"/>
                    <a:pt x="2002" y="351"/>
                  </a:cubicBezTo>
                  <a:cubicBezTo>
                    <a:pt x="1967" y="370"/>
                    <a:pt x="1918" y="398"/>
                    <a:pt x="1866" y="443"/>
                  </a:cubicBezTo>
                  <a:cubicBezTo>
                    <a:pt x="1865" y="409"/>
                    <a:pt x="1857" y="381"/>
                    <a:pt x="1842" y="361"/>
                  </a:cubicBezTo>
                  <a:cubicBezTo>
                    <a:pt x="1826" y="341"/>
                    <a:pt x="1801" y="331"/>
                    <a:pt x="1764" y="331"/>
                  </a:cubicBezTo>
                  <a:cubicBezTo>
                    <a:pt x="1744" y="331"/>
                    <a:pt x="1721" y="335"/>
                    <a:pt x="1694" y="343"/>
                  </a:cubicBezTo>
                  <a:cubicBezTo>
                    <a:pt x="1671" y="349"/>
                    <a:pt x="1646" y="359"/>
                    <a:pt x="1617" y="371"/>
                  </a:cubicBezTo>
                  <a:cubicBezTo>
                    <a:pt x="1608" y="417"/>
                    <a:pt x="1608" y="417"/>
                    <a:pt x="1608" y="417"/>
                  </a:cubicBezTo>
                  <a:cubicBezTo>
                    <a:pt x="1610" y="416"/>
                    <a:pt x="1613" y="415"/>
                    <a:pt x="1617" y="414"/>
                  </a:cubicBezTo>
                  <a:cubicBezTo>
                    <a:pt x="1632" y="411"/>
                    <a:pt x="1645" y="409"/>
                    <a:pt x="1655" y="409"/>
                  </a:cubicBezTo>
                  <a:cubicBezTo>
                    <a:pt x="1680" y="409"/>
                    <a:pt x="1697" y="413"/>
                    <a:pt x="1706" y="422"/>
                  </a:cubicBezTo>
                  <a:cubicBezTo>
                    <a:pt x="1715" y="430"/>
                    <a:pt x="1719" y="448"/>
                    <a:pt x="1719" y="475"/>
                  </a:cubicBezTo>
                  <a:cubicBezTo>
                    <a:pt x="1719" y="488"/>
                    <a:pt x="1717" y="503"/>
                    <a:pt x="1714" y="522"/>
                  </a:cubicBezTo>
                  <a:cubicBezTo>
                    <a:pt x="1710" y="540"/>
                    <a:pt x="1707" y="558"/>
                    <a:pt x="1703" y="574"/>
                  </a:cubicBezTo>
                  <a:cubicBezTo>
                    <a:pt x="1601" y="1024"/>
                    <a:pt x="1601" y="1024"/>
                    <a:pt x="1601" y="1024"/>
                  </a:cubicBezTo>
                  <a:cubicBezTo>
                    <a:pt x="1737" y="1024"/>
                    <a:pt x="1737" y="1024"/>
                    <a:pt x="1737" y="1024"/>
                  </a:cubicBezTo>
                  <a:cubicBezTo>
                    <a:pt x="1853" y="514"/>
                    <a:pt x="1853" y="514"/>
                    <a:pt x="1853" y="514"/>
                  </a:cubicBezTo>
                  <a:cubicBezTo>
                    <a:pt x="1894" y="468"/>
                    <a:pt x="1930" y="439"/>
                    <a:pt x="1962" y="426"/>
                  </a:cubicBezTo>
                  <a:cubicBezTo>
                    <a:pt x="1993" y="412"/>
                    <a:pt x="2021" y="406"/>
                    <a:pt x="2047" y="406"/>
                  </a:cubicBezTo>
                  <a:cubicBezTo>
                    <a:pt x="2075" y="406"/>
                    <a:pt x="2097" y="414"/>
                    <a:pt x="2111" y="432"/>
                  </a:cubicBezTo>
                  <a:cubicBezTo>
                    <a:pt x="2126" y="449"/>
                    <a:pt x="2133" y="472"/>
                    <a:pt x="2133" y="502"/>
                  </a:cubicBezTo>
                  <a:cubicBezTo>
                    <a:pt x="2133" y="508"/>
                    <a:pt x="2132" y="516"/>
                    <a:pt x="2130" y="528"/>
                  </a:cubicBezTo>
                  <a:cubicBezTo>
                    <a:pt x="2128" y="539"/>
                    <a:pt x="2126" y="550"/>
                    <a:pt x="2124" y="560"/>
                  </a:cubicBezTo>
                  <a:cubicBezTo>
                    <a:pt x="2016" y="1024"/>
                    <a:pt x="2016" y="1024"/>
                    <a:pt x="2016" y="1024"/>
                  </a:cubicBezTo>
                  <a:cubicBezTo>
                    <a:pt x="2150" y="1024"/>
                    <a:pt x="2150" y="1024"/>
                    <a:pt x="2150" y="1024"/>
                  </a:cubicBezTo>
                  <a:cubicBezTo>
                    <a:pt x="2269" y="509"/>
                    <a:pt x="2269" y="509"/>
                    <a:pt x="2269" y="509"/>
                  </a:cubicBezTo>
                  <a:cubicBezTo>
                    <a:pt x="2306" y="470"/>
                    <a:pt x="2339" y="442"/>
                    <a:pt x="2368" y="428"/>
                  </a:cubicBezTo>
                  <a:cubicBezTo>
                    <a:pt x="2397" y="413"/>
                    <a:pt x="2426" y="406"/>
                    <a:pt x="2457" y="406"/>
                  </a:cubicBezTo>
                  <a:cubicBezTo>
                    <a:pt x="2485" y="406"/>
                    <a:pt x="2506" y="415"/>
                    <a:pt x="2519" y="433"/>
                  </a:cubicBezTo>
                  <a:cubicBezTo>
                    <a:pt x="2532" y="451"/>
                    <a:pt x="2538" y="476"/>
                    <a:pt x="2538" y="507"/>
                  </a:cubicBezTo>
                  <a:cubicBezTo>
                    <a:pt x="2538" y="516"/>
                    <a:pt x="2537" y="529"/>
                    <a:pt x="2534" y="546"/>
                  </a:cubicBezTo>
                  <a:cubicBezTo>
                    <a:pt x="2531" y="562"/>
                    <a:pt x="2527" y="580"/>
                    <a:pt x="2522" y="600"/>
                  </a:cubicBezTo>
                  <a:cubicBezTo>
                    <a:pt x="2455" y="859"/>
                    <a:pt x="2455" y="859"/>
                    <a:pt x="2455" y="859"/>
                  </a:cubicBezTo>
                  <a:cubicBezTo>
                    <a:pt x="2451" y="876"/>
                    <a:pt x="2448" y="890"/>
                    <a:pt x="2446" y="902"/>
                  </a:cubicBezTo>
                  <a:cubicBezTo>
                    <a:pt x="2444" y="915"/>
                    <a:pt x="2443" y="926"/>
                    <a:pt x="2443" y="936"/>
                  </a:cubicBezTo>
                  <a:cubicBezTo>
                    <a:pt x="2443" y="964"/>
                    <a:pt x="2452" y="988"/>
                    <a:pt x="2471" y="1007"/>
                  </a:cubicBezTo>
                  <a:cubicBezTo>
                    <a:pt x="2489" y="1027"/>
                    <a:pt x="2516" y="1036"/>
                    <a:pt x="2552" y="1036"/>
                  </a:cubicBezTo>
                  <a:cubicBezTo>
                    <a:pt x="2570" y="1036"/>
                    <a:pt x="2599" y="1033"/>
                    <a:pt x="2624" y="1026"/>
                  </a:cubicBezTo>
                  <a:cubicBezTo>
                    <a:pt x="2632" y="1024"/>
                    <a:pt x="2642" y="1021"/>
                    <a:pt x="2652" y="1017"/>
                  </a:cubicBezTo>
                  <a:lnTo>
                    <a:pt x="2666" y="957"/>
                  </a:lnTo>
                  <a:close/>
                  <a:moveTo>
                    <a:pt x="1469" y="957"/>
                  </a:moveTo>
                  <a:cubicBezTo>
                    <a:pt x="1464" y="957"/>
                    <a:pt x="1459" y="958"/>
                    <a:pt x="1456" y="958"/>
                  </a:cubicBezTo>
                  <a:cubicBezTo>
                    <a:pt x="1430" y="958"/>
                    <a:pt x="1411" y="953"/>
                    <a:pt x="1400" y="943"/>
                  </a:cubicBezTo>
                  <a:cubicBezTo>
                    <a:pt x="1388" y="934"/>
                    <a:pt x="1383" y="916"/>
                    <a:pt x="1383" y="890"/>
                  </a:cubicBezTo>
                  <a:cubicBezTo>
                    <a:pt x="1383" y="879"/>
                    <a:pt x="1385" y="864"/>
                    <a:pt x="1389" y="845"/>
                  </a:cubicBezTo>
                  <a:cubicBezTo>
                    <a:pt x="1392" y="826"/>
                    <a:pt x="1396" y="809"/>
                    <a:pt x="1400" y="794"/>
                  </a:cubicBezTo>
                  <a:cubicBezTo>
                    <a:pt x="1458" y="571"/>
                    <a:pt x="1458" y="571"/>
                    <a:pt x="1458" y="571"/>
                  </a:cubicBezTo>
                  <a:cubicBezTo>
                    <a:pt x="1463" y="550"/>
                    <a:pt x="1467" y="529"/>
                    <a:pt x="1470" y="507"/>
                  </a:cubicBezTo>
                  <a:cubicBezTo>
                    <a:pt x="1472" y="486"/>
                    <a:pt x="1473" y="471"/>
                    <a:pt x="1473" y="463"/>
                  </a:cubicBezTo>
                  <a:cubicBezTo>
                    <a:pt x="1473" y="421"/>
                    <a:pt x="1461" y="388"/>
                    <a:pt x="1437" y="362"/>
                  </a:cubicBezTo>
                  <a:cubicBezTo>
                    <a:pt x="1412" y="336"/>
                    <a:pt x="1378" y="323"/>
                    <a:pt x="1335" y="323"/>
                  </a:cubicBezTo>
                  <a:cubicBezTo>
                    <a:pt x="1289" y="323"/>
                    <a:pt x="1239" y="333"/>
                    <a:pt x="1203" y="353"/>
                  </a:cubicBezTo>
                  <a:cubicBezTo>
                    <a:pt x="1167" y="372"/>
                    <a:pt x="1120" y="399"/>
                    <a:pt x="1070" y="443"/>
                  </a:cubicBezTo>
                  <a:cubicBezTo>
                    <a:pt x="1069" y="408"/>
                    <a:pt x="1061" y="381"/>
                    <a:pt x="1046" y="361"/>
                  </a:cubicBezTo>
                  <a:cubicBezTo>
                    <a:pt x="1030" y="341"/>
                    <a:pt x="1004" y="331"/>
                    <a:pt x="968" y="331"/>
                  </a:cubicBezTo>
                  <a:cubicBezTo>
                    <a:pt x="949" y="331"/>
                    <a:pt x="925" y="335"/>
                    <a:pt x="898" y="343"/>
                  </a:cubicBezTo>
                  <a:cubicBezTo>
                    <a:pt x="878" y="348"/>
                    <a:pt x="855" y="357"/>
                    <a:pt x="831" y="367"/>
                  </a:cubicBezTo>
                  <a:cubicBezTo>
                    <a:pt x="821" y="414"/>
                    <a:pt x="821" y="414"/>
                    <a:pt x="821" y="414"/>
                  </a:cubicBezTo>
                  <a:cubicBezTo>
                    <a:pt x="835" y="411"/>
                    <a:pt x="848" y="409"/>
                    <a:pt x="857" y="409"/>
                  </a:cubicBezTo>
                  <a:cubicBezTo>
                    <a:pt x="883" y="409"/>
                    <a:pt x="900" y="414"/>
                    <a:pt x="909" y="423"/>
                  </a:cubicBezTo>
                  <a:cubicBezTo>
                    <a:pt x="918" y="431"/>
                    <a:pt x="922" y="449"/>
                    <a:pt x="922" y="475"/>
                  </a:cubicBezTo>
                  <a:cubicBezTo>
                    <a:pt x="922" y="488"/>
                    <a:pt x="920" y="505"/>
                    <a:pt x="916" y="526"/>
                  </a:cubicBezTo>
                  <a:cubicBezTo>
                    <a:pt x="911" y="547"/>
                    <a:pt x="908" y="563"/>
                    <a:pt x="906" y="574"/>
                  </a:cubicBezTo>
                  <a:cubicBezTo>
                    <a:pt x="804" y="1024"/>
                    <a:pt x="804" y="1024"/>
                    <a:pt x="804" y="1024"/>
                  </a:cubicBezTo>
                  <a:cubicBezTo>
                    <a:pt x="941" y="1024"/>
                    <a:pt x="941" y="1024"/>
                    <a:pt x="941" y="1024"/>
                  </a:cubicBezTo>
                  <a:cubicBezTo>
                    <a:pt x="1058" y="514"/>
                    <a:pt x="1058" y="514"/>
                    <a:pt x="1058" y="514"/>
                  </a:cubicBezTo>
                  <a:cubicBezTo>
                    <a:pt x="1088" y="479"/>
                    <a:pt x="1120" y="452"/>
                    <a:pt x="1154" y="434"/>
                  </a:cubicBezTo>
                  <a:cubicBezTo>
                    <a:pt x="1188" y="415"/>
                    <a:pt x="1219" y="406"/>
                    <a:pt x="1247" y="406"/>
                  </a:cubicBezTo>
                  <a:cubicBezTo>
                    <a:pt x="1275" y="406"/>
                    <a:pt x="1296" y="415"/>
                    <a:pt x="1311" y="433"/>
                  </a:cubicBezTo>
                  <a:cubicBezTo>
                    <a:pt x="1325" y="451"/>
                    <a:pt x="1332" y="476"/>
                    <a:pt x="1332" y="507"/>
                  </a:cubicBezTo>
                  <a:cubicBezTo>
                    <a:pt x="1332" y="516"/>
                    <a:pt x="1331" y="529"/>
                    <a:pt x="1328" y="546"/>
                  </a:cubicBezTo>
                  <a:cubicBezTo>
                    <a:pt x="1325" y="562"/>
                    <a:pt x="1321" y="580"/>
                    <a:pt x="1316" y="600"/>
                  </a:cubicBezTo>
                  <a:cubicBezTo>
                    <a:pt x="1249" y="859"/>
                    <a:pt x="1249" y="859"/>
                    <a:pt x="1249" y="859"/>
                  </a:cubicBezTo>
                  <a:cubicBezTo>
                    <a:pt x="1245" y="876"/>
                    <a:pt x="1242" y="890"/>
                    <a:pt x="1240" y="902"/>
                  </a:cubicBezTo>
                  <a:cubicBezTo>
                    <a:pt x="1238" y="915"/>
                    <a:pt x="1237" y="926"/>
                    <a:pt x="1237" y="936"/>
                  </a:cubicBezTo>
                  <a:cubicBezTo>
                    <a:pt x="1237" y="964"/>
                    <a:pt x="1246" y="988"/>
                    <a:pt x="1265" y="1007"/>
                  </a:cubicBezTo>
                  <a:cubicBezTo>
                    <a:pt x="1283" y="1027"/>
                    <a:pt x="1310" y="1036"/>
                    <a:pt x="1346" y="1036"/>
                  </a:cubicBezTo>
                  <a:cubicBezTo>
                    <a:pt x="1370" y="1036"/>
                    <a:pt x="1393" y="1032"/>
                    <a:pt x="1415" y="1025"/>
                  </a:cubicBezTo>
                  <a:cubicBezTo>
                    <a:pt x="1427" y="1021"/>
                    <a:pt x="1441" y="1016"/>
                    <a:pt x="1458" y="1009"/>
                  </a:cubicBezTo>
                  <a:lnTo>
                    <a:pt x="1469" y="957"/>
                  </a:lnTo>
                  <a:close/>
                  <a:moveTo>
                    <a:pt x="655" y="954"/>
                  </a:moveTo>
                  <a:cubicBezTo>
                    <a:pt x="651" y="955"/>
                    <a:pt x="646" y="956"/>
                    <a:pt x="641" y="957"/>
                  </a:cubicBezTo>
                  <a:cubicBezTo>
                    <a:pt x="622" y="960"/>
                    <a:pt x="607" y="962"/>
                    <a:pt x="596" y="962"/>
                  </a:cubicBezTo>
                  <a:cubicBezTo>
                    <a:pt x="573" y="962"/>
                    <a:pt x="551" y="955"/>
                    <a:pt x="532" y="940"/>
                  </a:cubicBezTo>
                  <a:cubicBezTo>
                    <a:pt x="512" y="925"/>
                    <a:pt x="494" y="901"/>
                    <a:pt x="477" y="866"/>
                  </a:cubicBezTo>
                  <a:cubicBezTo>
                    <a:pt x="465" y="838"/>
                    <a:pt x="449" y="803"/>
                    <a:pt x="431" y="759"/>
                  </a:cubicBezTo>
                  <a:cubicBezTo>
                    <a:pt x="414" y="715"/>
                    <a:pt x="392" y="659"/>
                    <a:pt x="366" y="590"/>
                  </a:cubicBezTo>
                  <a:cubicBezTo>
                    <a:pt x="397" y="560"/>
                    <a:pt x="426" y="535"/>
                    <a:pt x="452" y="514"/>
                  </a:cubicBezTo>
                  <a:cubicBezTo>
                    <a:pt x="467" y="502"/>
                    <a:pt x="481" y="492"/>
                    <a:pt x="495" y="482"/>
                  </a:cubicBezTo>
                  <a:cubicBezTo>
                    <a:pt x="504" y="476"/>
                    <a:pt x="515" y="469"/>
                    <a:pt x="530" y="461"/>
                  </a:cubicBezTo>
                  <a:cubicBezTo>
                    <a:pt x="541" y="454"/>
                    <a:pt x="553" y="452"/>
                    <a:pt x="564" y="452"/>
                  </a:cubicBezTo>
                  <a:cubicBezTo>
                    <a:pt x="564" y="452"/>
                    <a:pt x="564" y="452"/>
                    <a:pt x="564" y="452"/>
                  </a:cubicBezTo>
                  <a:cubicBezTo>
                    <a:pt x="686" y="452"/>
                    <a:pt x="686" y="452"/>
                    <a:pt x="686" y="452"/>
                  </a:cubicBezTo>
                  <a:cubicBezTo>
                    <a:pt x="698" y="437"/>
                    <a:pt x="703" y="420"/>
                    <a:pt x="703" y="403"/>
                  </a:cubicBezTo>
                  <a:cubicBezTo>
                    <a:pt x="703" y="380"/>
                    <a:pt x="696" y="362"/>
                    <a:pt x="682" y="349"/>
                  </a:cubicBezTo>
                  <a:cubicBezTo>
                    <a:pt x="668" y="336"/>
                    <a:pt x="650" y="330"/>
                    <a:pt x="626" y="330"/>
                  </a:cubicBezTo>
                  <a:cubicBezTo>
                    <a:pt x="605" y="330"/>
                    <a:pt x="582" y="335"/>
                    <a:pt x="563" y="347"/>
                  </a:cubicBezTo>
                  <a:cubicBezTo>
                    <a:pt x="544" y="358"/>
                    <a:pt x="518" y="379"/>
                    <a:pt x="486" y="409"/>
                  </a:cubicBezTo>
                  <a:cubicBezTo>
                    <a:pt x="440" y="452"/>
                    <a:pt x="396" y="495"/>
                    <a:pt x="354" y="536"/>
                  </a:cubicBezTo>
                  <a:cubicBezTo>
                    <a:pt x="312" y="577"/>
                    <a:pt x="268" y="623"/>
                    <a:pt x="217" y="680"/>
                  </a:cubicBezTo>
                  <a:cubicBezTo>
                    <a:pt x="214" y="680"/>
                    <a:pt x="214" y="680"/>
                    <a:pt x="214" y="680"/>
                  </a:cubicBezTo>
                  <a:cubicBezTo>
                    <a:pt x="370" y="10"/>
                    <a:pt x="370" y="10"/>
                    <a:pt x="370" y="1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103" y="43"/>
                    <a:pt x="117" y="45"/>
                    <a:pt x="132" y="46"/>
                  </a:cubicBezTo>
                  <a:cubicBezTo>
                    <a:pt x="147" y="48"/>
                    <a:pt x="159" y="50"/>
                    <a:pt x="168" y="55"/>
                  </a:cubicBezTo>
                  <a:cubicBezTo>
                    <a:pt x="178" y="59"/>
                    <a:pt x="186" y="66"/>
                    <a:pt x="192" y="75"/>
                  </a:cubicBezTo>
                  <a:cubicBezTo>
                    <a:pt x="197" y="84"/>
                    <a:pt x="200" y="97"/>
                    <a:pt x="200" y="114"/>
                  </a:cubicBezTo>
                  <a:cubicBezTo>
                    <a:pt x="200" y="122"/>
                    <a:pt x="0" y="1024"/>
                    <a:pt x="0" y="1024"/>
                  </a:cubicBezTo>
                  <a:cubicBezTo>
                    <a:pt x="139" y="1024"/>
                    <a:pt x="139" y="1024"/>
                    <a:pt x="139" y="1024"/>
                  </a:cubicBezTo>
                  <a:cubicBezTo>
                    <a:pt x="198" y="755"/>
                    <a:pt x="198" y="755"/>
                    <a:pt x="198" y="755"/>
                  </a:cubicBezTo>
                  <a:cubicBezTo>
                    <a:pt x="269" y="692"/>
                    <a:pt x="269" y="692"/>
                    <a:pt x="269" y="692"/>
                  </a:cubicBezTo>
                  <a:cubicBezTo>
                    <a:pt x="283" y="728"/>
                    <a:pt x="298" y="766"/>
                    <a:pt x="312" y="806"/>
                  </a:cubicBezTo>
                  <a:cubicBezTo>
                    <a:pt x="326" y="846"/>
                    <a:pt x="343" y="887"/>
                    <a:pt x="362" y="928"/>
                  </a:cubicBezTo>
                  <a:cubicBezTo>
                    <a:pt x="381" y="971"/>
                    <a:pt x="400" y="1001"/>
                    <a:pt x="421" y="1017"/>
                  </a:cubicBezTo>
                  <a:cubicBezTo>
                    <a:pt x="442" y="1033"/>
                    <a:pt x="474" y="1036"/>
                    <a:pt x="503" y="1036"/>
                  </a:cubicBezTo>
                  <a:cubicBezTo>
                    <a:pt x="528" y="1036"/>
                    <a:pt x="552" y="1033"/>
                    <a:pt x="576" y="1027"/>
                  </a:cubicBezTo>
                  <a:cubicBezTo>
                    <a:pt x="594" y="1023"/>
                    <a:pt x="616" y="1015"/>
                    <a:pt x="644" y="1005"/>
                  </a:cubicBezTo>
                  <a:lnTo>
                    <a:pt x="655" y="954"/>
                  </a:lnTo>
                  <a:close/>
                </a:path>
              </a:pathLst>
            </a:custGeom>
            <a:solidFill>
              <a:srgbClr val="20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gray">
            <a:xfrm>
              <a:off x="7004" y="0"/>
              <a:ext cx="257" cy="1083"/>
            </a:xfrm>
            <a:custGeom>
              <a:avLst/>
              <a:gdLst>
                <a:gd name="T0" fmla="*/ 609 w 1286"/>
                <a:gd name="T1" fmla="*/ 2527 h 5414"/>
                <a:gd name="T2" fmla="*/ 474 w 1286"/>
                <a:gd name="T3" fmla="*/ 3222 h 5414"/>
                <a:gd name="T4" fmla="*/ 430 w 1286"/>
                <a:gd name="T5" fmla="*/ 3204 h 5414"/>
                <a:gd name="T6" fmla="*/ 552 w 1286"/>
                <a:gd name="T7" fmla="*/ 2576 h 5414"/>
                <a:gd name="T8" fmla="*/ 552 w 1286"/>
                <a:gd name="T9" fmla="*/ 2576 h 5414"/>
                <a:gd name="T10" fmla="*/ 609 w 1286"/>
                <a:gd name="T11" fmla="*/ 2527 h 5414"/>
                <a:gd name="T12" fmla="*/ 1204 w 1286"/>
                <a:gd name="T13" fmla="*/ 1805 h 5414"/>
                <a:gd name="T14" fmla="*/ 1279 w 1286"/>
                <a:gd name="T15" fmla="*/ 1779 h 5414"/>
                <a:gd name="T16" fmla="*/ 1116 w 1286"/>
                <a:gd name="T17" fmla="*/ 1779 h 5414"/>
                <a:gd name="T18" fmla="*/ 1286 w 1286"/>
                <a:gd name="T19" fmla="*/ 1853 h 5414"/>
                <a:gd name="T20" fmla="*/ 1204 w 1286"/>
                <a:gd name="T21" fmla="*/ 1805 h 5414"/>
                <a:gd name="T22" fmla="*/ 1051 w 1286"/>
                <a:gd name="T23" fmla="*/ 0 h 5414"/>
                <a:gd name="T24" fmla="*/ 721 w 1286"/>
                <a:gd name="T25" fmla="*/ 1706 h 5414"/>
                <a:gd name="T26" fmla="*/ 773 w 1286"/>
                <a:gd name="T27" fmla="*/ 1686 h 5414"/>
                <a:gd name="T28" fmla="*/ 1099 w 1286"/>
                <a:gd name="T29" fmla="*/ 0 h 5414"/>
                <a:gd name="T30" fmla="*/ 1051 w 1286"/>
                <a:gd name="T31" fmla="*/ 0 h 5414"/>
                <a:gd name="T32" fmla="*/ 754 w 1286"/>
                <a:gd name="T33" fmla="*/ 1782 h 5414"/>
                <a:gd name="T34" fmla="*/ 625 w 1286"/>
                <a:gd name="T35" fmla="*/ 2444 h 5414"/>
                <a:gd name="T36" fmla="*/ 575 w 1286"/>
                <a:gd name="T37" fmla="*/ 2459 h 5414"/>
                <a:gd name="T38" fmla="*/ 700 w 1286"/>
                <a:gd name="T39" fmla="*/ 1815 h 5414"/>
                <a:gd name="T40" fmla="*/ 700 w 1286"/>
                <a:gd name="T41" fmla="*/ 1815 h 5414"/>
                <a:gd name="T42" fmla="*/ 700 w 1286"/>
                <a:gd name="T43" fmla="*/ 1814 h 5414"/>
                <a:gd name="T44" fmla="*/ 702 w 1286"/>
                <a:gd name="T45" fmla="*/ 1804 h 5414"/>
                <a:gd name="T46" fmla="*/ 754 w 1286"/>
                <a:gd name="T47" fmla="*/ 1782 h 5414"/>
                <a:gd name="T48" fmla="*/ 0 w 1286"/>
                <a:gd name="T49" fmla="*/ 5414 h 5414"/>
                <a:gd name="T50" fmla="*/ 416 w 1286"/>
                <a:gd name="T51" fmla="*/ 3277 h 5414"/>
                <a:gd name="T52" fmla="*/ 462 w 1286"/>
                <a:gd name="T53" fmla="*/ 3285 h 5414"/>
                <a:gd name="T54" fmla="*/ 48 w 1286"/>
                <a:gd name="T55" fmla="*/ 5414 h 5414"/>
                <a:gd name="T56" fmla="*/ 0 w 1286"/>
                <a:gd name="T57" fmla="*/ 5414 h 5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6" h="5414">
                  <a:moveTo>
                    <a:pt x="609" y="2527"/>
                  </a:moveTo>
                  <a:cubicBezTo>
                    <a:pt x="474" y="3222"/>
                    <a:pt x="474" y="3222"/>
                    <a:pt x="474" y="3222"/>
                  </a:cubicBezTo>
                  <a:cubicBezTo>
                    <a:pt x="459" y="3217"/>
                    <a:pt x="444" y="3211"/>
                    <a:pt x="430" y="3204"/>
                  </a:cubicBezTo>
                  <a:cubicBezTo>
                    <a:pt x="552" y="2576"/>
                    <a:pt x="552" y="2576"/>
                    <a:pt x="552" y="2576"/>
                  </a:cubicBezTo>
                  <a:cubicBezTo>
                    <a:pt x="552" y="2576"/>
                    <a:pt x="552" y="2576"/>
                    <a:pt x="552" y="2576"/>
                  </a:cubicBezTo>
                  <a:cubicBezTo>
                    <a:pt x="552" y="2559"/>
                    <a:pt x="574" y="2543"/>
                    <a:pt x="609" y="2527"/>
                  </a:cubicBezTo>
                  <a:close/>
                  <a:moveTo>
                    <a:pt x="1204" y="1805"/>
                  </a:moveTo>
                  <a:cubicBezTo>
                    <a:pt x="1279" y="1779"/>
                    <a:pt x="1279" y="1779"/>
                    <a:pt x="1279" y="1779"/>
                  </a:cubicBezTo>
                  <a:cubicBezTo>
                    <a:pt x="1116" y="1779"/>
                    <a:pt x="1116" y="1779"/>
                    <a:pt x="1116" y="1779"/>
                  </a:cubicBezTo>
                  <a:cubicBezTo>
                    <a:pt x="1213" y="1872"/>
                    <a:pt x="1286" y="1853"/>
                    <a:pt x="1286" y="1853"/>
                  </a:cubicBezTo>
                  <a:lnTo>
                    <a:pt x="1204" y="1805"/>
                  </a:lnTo>
                  <a:close/>
                  <a:moveTo>
                    <a:pt x="1051" y="0"/>
                  </a:moveTo>
                  <a:cubicBezTo>
                    <a:pt x="721" y="1706"/>
                    <a:pt x="721" y="1706"/>
                    <a:pt x="721" y="1706"/>
                  </a:cubicBezTo>
                  <a:cubicBezTo>
                    <a:pt x="737" y="1698"/>
                    <a:pt x="754" y="1692"/>
                    <a:pt x="773" y="1686"/>
                  </a:cubicBezTo>
                  <a:cubicBezTo>
                    <a:pt x="1099" y="0"/>
                    <a:pt x="1099" y="0"/>
                    <a:pt x="1099" y="0"/>
                  </a:cubicBezTo>
                  <a:lnTo>
                    <a:pt x="1051" y="0"/>
                  </a:lnTo>
                  <a:close/>
                  <a:moveTo>
                    <a:pt x="754" y="1782"/>
                  </a:moveTo>
                  <a:cubicBezTo>
                    <a:pt x="625" y="2444"/>
                    <a:pt x="625" y="2444"/>
                    <a:pt x="625" y="2444"/>
                  </a:cubicBezTo>
                  <a:cubicBezTo>
                    <a:pt x="608" y="2449"/>
                    <a:pt x="591" y="2454"/>
                    <a:pt x="575" y="2459"/>
                  </a:cubicBezTo>
                  <a:cubicBezTo>
                    <a:pt x="700" y="1815"/>
                    <a:pt x="700" y="1815"/>
                    <a:pt x="700" y="1815"/>
                  </a:cubicBezTo>
                  <a:cubicBezTo>
                    <a:pt x="700" y="1815"/>
                    <a:pt x="700" y="1815"/>
                    <a:pt x="700" y="1815"/>
                  </a:cubicBezTo>
                  <a:cubicBezTo>
                    <a:pt x="700" y="1815"/>
                    <a:pt x="700" y="1815"/>
                    <a:pt x="700" y="1814"/>
                  </a:cubicBezTo>
                  <a:cubicBezTo>
                    <a:pt x="702" y="1804"/>
                    <a:pt x="702" y="1804"/>
                    <a:pt x="702" y="1804"/>
                  </a:cubicBezTo>
                  <a:cubicBezTo>
                    <a:pt x="707" y="1792"/>
                    <a:pt x="721" y="1786"/>
                    <a:pt x="754" y="1782"/>
                  </a:cubicBezTo>
                  <a:close/>
                  <a:moveTo>
                    <a:pt x="0" y="5414"/>
                  </a:moveTo>
                  <a:cubicBezTo>
                    <a:pt x="416" y="3277"/>
                    <a:pt x="416" y="3277"/>
                    <a:pt x="416" y="3277"/>
                  </a:cubicBezTo>
                  <a:cubicBezTo>
                    <a:pt x="431" y="3281"/>
                    <a:pt x="447" y="3283"/>
                    <a:pt x="462" y="3285"/>
                  </a:cubicBezTo>
                  <a:cubicBezTo>
                    <a:pt x="48" y="5414"/>
                    <a:pt x="48" y="5414"/>
                    <a:pt x="48" y="5414"/>
                  </a:cubicBezTo>
                  <a:lnTo>
                    <a:pt x="0" y="5414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gray">
            <a:xfrm>
              <a:off x="984" y="341"/>
              <a:ext cx="60" cy="285"/>
            </a:xfrm>
            <a:custGeom>
              <a:avLst/>
              <a:gdLst>
                <a:gd name="T0" fmla="*/ 56 w 60"/>
                <a:gd name="T1" fmla="*/ 0 h 285"/>
                <a:gd name="T2" fmla="*/ 0 w 60"/>
                <a:gd name="T3" fmla="*/ 285 h 285"/>
                <a:gd name="T4" fmla="*/ 4 w 60"/>
                <a:gd name="T5" fmla="*/ 285 h 285"/>
                <a:gd name="T6" fmla="*/ 60 w 60"/>
                <a:gd name="T7" fmla="*/ 0 h 285"/>
                <a:gd name="T8" fmla="*/ 56 w 60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85">
                  <a:moveTo>
                    <a:pt x="56" y="0"/>
                  </a:moveTo>
                  <a:lnTo>
                    <a:pt x="0" y="285"/>
                  </a:lnTo>
                  <a:lnTo>
                    <a:pt x="4" y="285"/>
                  </a:lnTo>
                  <a:lnTo>
                    <a:pt x="6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gray">
            <a:xfrm>
              <a:off x="6371" y="4071"/>
              <a:ext cx="58" cy="249"/>
            </a:xfrm>
            <a:custGeom>
              <a:avLst/>
              <a:gdLst>
                <a:gd name="T0" fmla="*/ 9 w 58"/>
                <a:gd name="T1" fmla="*/ 249 h 249"/>
                <a:gd name="T2" fmla="*/ 58 w 58"/>
                <a:gd name="T3" fmla="*/ 0 h 249"/>
                <a:gd name="T4" fmla="*/ 48 w 58"/>
                <a:gd name="T5" fmla="*/ 0 h 249"/>
                <a:gd name="T6" fmla="*/ 0 w 58"/>
                <a:gd name="T7" fmla="*/ 249 h 249"/>
                <a:gd name="T8" fmla="*/ 9 w 58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49">
                  <a:moveTo>
                    <a:pt x="9" y="249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0" y="249"/>
                  </a:lnTo>
                  <a:lnTo>
                    <a:pt x="9" y="249"/>
                  </a:lnTo>
                  <a:close/>
                </a:path>
              </a:pathLst>
            </a:custGeom>
            <a:solidFill>
              <a:srgbClr val="00B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500" dirty="0"/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339833" y="1720800"/>
            <a:ext cx="8478000" cy="57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339833" y="2476800"/>
            <a:ext cx="847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JU-LEVEL1=Basistekst</a:t>
            </a:r>
          </a:p>
          <a:p>
            <a:pPr lvl="1"/>
            <a:r>
              <a:rPr lang="nl-NL" noProof="1"/>
              <a:t>JU-LEVEL2=Opsomming 1e niveau</a:t>
            </a:r>
          </a:p>
          <a:p>
            <a:pPr lvl="2"/>
            <a:r>
              <a:rPr lang="nl-NL" noProof="1"/>
              <a:t>JU-LEVEL3=Opsomming 2e niveau</a:t>
            </a:r>
          </a:p>
          <a:p>
            <a:pPr lvl="3"/>
            <a:r>
              <a:rPr lang="nl-NL" noProof="1"/>
              <a:t>JU-LEVEL4=Opsomming 3e niveau</a:t>
            </a:r>
          </a:p>
          <a:p>
            <a:pPr lvl="4"/>
            <a:r>
              <a:rPr lang="nl-NL" noProof="1"/>
              <a:t>JU-LEVEL5=Kop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339833" y="660185"/>
            <a:ext cx="8100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ts val="975"/>
              </a:lnSpc>
              <a:defRPr sz="825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nl-NL" noProof="1"/>
              <a:t>[Via Invoegen | Koptekst en Voettekst kunt u de datum plaatsen]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1338226" y="660185"/>
            <a:ext cx="6271679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ts val="975"/>
              </a:lnSpc>
              <a:defRPr sz="825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Verslaafd en zwanger: de rol van de arts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7246800" y="6588000"/>
            <a:ext cx="2700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lnSpc>
                <a:spcPts val="975"/>
              </a:lnSpc>
              <a:defRPr sz="825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08514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dt="0"/>
  <p:txStyles>
    <p:titleStyle>
      <a:lvl1pPr algn="l" defTabSz="685800" rtl="0" eaLnBrk="1" latinLnBrk="0" hangingPunct="1">
        <a:lnSpc>
          <a:spcPts val="2625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725"/>
        </a:lnSpc>
        <a:spcBef>
          <a:spcPts val="0"/>
        </a:spcBef>
        <a:buClr>
          <a:schemeClr val="accent1"/>
        </a:buClr>
        <a:buFont typeface="Arial" pitchFamily="34" charset="0"/>
        <a:buNone/>
        <a:defRPr sz="1425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2000" indent="-162000" algn="l" defTabSz="685800" rtl="0" eaLnBrk="1" latinLnBrk="0" hangingPunct="1">
        <a:lnSpc>
          <a:spcPts val="1725"/>
        </a:lnSpc>
        <a:spcBef>
          <a:spcPts val="0"/>
        </a:spcBef>
        <a:buClr>
          <a:schemeClr val="accent1"/>
        </a:buClr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62000" algn="l" defTabSz="685800" rtl="0" eaLnBrk="1" latinLnBrk="0" hangingPunct="1">
        <a:lnSpc>
          <a:spcPts val="1725"/>
        </a:lnSpc>
        <a:spcBef>
          <a:spcPts val="0"/>
        </a:spcBef>
        <a:buClr>
          <a:schemeClr val="accent1"/>
        </a:buClr>
        <a:buFont typeface="Arial" pitchFamily="34" charset="0"/>
        <a:buChar char="•"/>
        <a:defRPr sz="1425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86000" indent="-162000" algn="l" defTabSz="685800" rtl="0" eaLnBrk="1" latinLnBrk="0" hangingPunct="1">
        <a:lnSpc>
          <a:spcPts val="1725"/>
        </a:lnSpc>
        <a:spcBef>
          <a:spcPts val="0"/>
        </a:spcBef>
        <a:buFont typeface="Arial" pitchFamily="34" charset="0"/>
        <a:buChar char="•"/>
        <a:defRPr sz="1425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ts val="1725"/>
        </a:lnSpc>
        <a:spcBef>
          <a:spcPts val="1800"/>
        </a:spcBef>
        <a:buFont typeface="Arial" pitchFamily="34" charset="0"/>
        <a:buNone/>
        <a:defRPr sz="1425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2000" indent="0" algn="l" defTabSz="685800" rtl="0" eaLnBrk="1" latinLnBrk="0" hangingPunct="1">
        <a:lnSpc>
          <a:spcPts val="1725"/>
        </a:lnSpc>
        <a:spcBef>
          <a:spcPts val="0"/>
        </a:spcBef>
        <a:buFont typeface="Arial" pitchFamily="34" charset="0"/>
        <a:buNone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324000" indent="0" algn="l" defTabSz="685800" rtl="0" eaLnBrk="1" latinLnBrk="0" hangingPunct="1">
        <a:lnSpc>
          <a:spcPts val="1725"/>
        </a:lnSpc>
        <a:spcBef>
          <a:spcPts val="0"/>
        </a:spcBef>
        <a:buFont typeface="Arial" pitchFamily="34" charset="0"/>
        <a:buNone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486000" indent="0" algn="l" defTabSz="685800" rtl="0" eaLnBrk="1" latinLnBrk="0" hangingPunct="1">
        <a:lnSpc>
          <a:spcPts val="1725"/>
        </a:lnSpc>
        <a:spcBef>
          <a:spcPts val="0"/>
        </a:spcBef>
        <a:buFont typeface="Arial" pitchFamily="34" charset="0"/>
        <a:buNone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725"/>
        </a:lnSpc>
        <a:spcBef>
          <a:spcPts val="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005064"/>
            <a:ext cx="7772400" cy="889000"/>
          </a:xfrm>
        </p:spPr>
        <p:txBody>
          <a:bodyPr/>
          <a:lstStyle/>
          <a:p>
            <a:pPr eaLnBrk="1" hangingPunct="1"/>
            <a:r>
              <a:rPr lang="en-US" altLang="en-US" sz="3600" dirty="0" err="1"/>
              <a:t>Weloverwogen</a:t>
            </a:r>
            <a:r>
              <a:rPr lang="en-US" altLang="en-US" sz="3600" dirty="0"/>
              <a:t> of </a:t>
            </a:r>
            <a:r>
              <a:rPr lang="en-US" altLang="en-US" sz="3600" dirty="0" err="1"/>
              <a:t>niet</a:t>
            </a:r>
            <a:r>
              <a:rPr lang="en-US" altLang="en-US" sz="3600" dirty="0"/>
              <a:t>?</a:t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nl-NL" altLang="en-US" sz="1800" dirty="0"/>
              <a:t>Dilemma’s bij euthanasiewens oudere psychiatrische patiënten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nl-NL" altLang="en-US" sz="1800" dirty="0" err="1"/>
              <a:t>Ista</a:t>
            </a:r>
            <a:r>
              <a:rPr lang="nl-NL" altLang="en-US" sz="1800" dirty="0"/>
              <a:t> Bogers, Gert van Dijk</a:t>
            </a:r>
            <a:r>
              <a:rPr lang="nl-NL" altLang="en-US" sz="2800" dirty="0"/>
              <a:t/>
            </a:r>
            <a:br>
              <a:rPr lang="nl-NL" altLang="en-US" sz="2800" dirty="0"/>
            </a:br>
            <a:r>
              <a:rPr lang="nl-NL" altLang="en-US" sz="2800" dirty="0"/>
              <a:t/>
            </a:r>
            <a:br>
              <a:rPr lang="nl-NL" altLang="en-US" sz="2800" dirty="0"/>
            </a:br>
            <a:r>
              <a:rPr lang="nl-NL" altLang="en-US" sz="2800" dirty="0"/>
              <a:t>16 november 2017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548680"/>
            <a:ext cx="6705600" cy="609600"/>
          </a:xfrm>
        </p:spPr>
        <p:txBody>
          <a:bodyPr/>
          <a:lstStyle/>
          <a:p>
            <a:pPr eaLnBrk="1" hangingPunct="1"/>
            <a:r>
              <a:rPr lang="nl-NL" altLang="en-US" dirty="0"/>
              <a:t>De euthanasiewet</a:t>
            </a:r>
            <a:endParaRPr lang="en-GB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204864"/>
            <a:ext cx="9001125" cy="50720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en-US" sz="2400" dirty="0"/>
              <a:t>- vrijwillig en weloverwogen verzoek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en-US" sz="2400" dirty="0"/>
              <a:t>- uitzichtloos en ondraaglijk lijden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en-US" sz="2400" dirty="0"/>
              <a:t>- geen redelijke andere oplossing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nl-NL" altLang="en-US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688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5F9A1AE2-BEF0-4CD3-BECF-F28370D7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="" xmlns:a16="http://schemas.microsoft.com/office/drawing/2014/main" id="{D9B465FF-A038-47CE-A142-73678167A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15" t="8736" r="8882" b="8820"/>
          <a:stretch/>
        </p:blipFill>
        <p:spPr>
          <a:xfrm>
            <a:off x="-97026" y="-531440"/>
            <a:ext cx="10861714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452E28D0-84D8-4E4A-A14C-A66568BA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1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="" xmlns:a16="http://schemas.microsoft.com/office/drawing/2014/main" id="{8AD528AE-1146-4AA7-9A2B-29B278BA3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15" t="11789" r="8882" b="5767"/>
          <a:stretch/>
        </p:blipFill>
        <p:spPr>
          <a:xfrm>
            <a:off x="-108520" y="0"/>
            <a:ext cx="11485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705600" cy="609600"/>
          </a:xfrm>
        </p:spPr>
        <p:txBody>
          <a:bodyPr/>
          <a:lstStyle/>
          <a:p>
            <a:r>
              <a:rPr lang="nl-NL" dirty="0"/>
              <a:t>Euthanasie in de psychiatrie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1000" y="1772816"/>
            <a:ext cx="8382000" cy="4038600"/>
          </a:xfrm>
        </p:spPr>
        <p:txBody>
          <a:bodyPr/>
          <a:lstStyle/>
          <a:p>
            <a:pPr eaLnBrk="1" hangingPunct="1"/>
            <a:r>
              <a:rPr lang="nl-NL" sz="2400" dirty="0">
                <a:solidFill>
                  <a:srgbClr val="0D1F74"/>
                </a:solidFill>
              </a:rPr>
              <a:t>Past binnen euthanasiewet: ‘de bron van het lijden is niet bepalend voor de ernst daarvan’</a:t>
            </a:r>
          </a:p>
          <a:p>
            <a:pPr eaLnBrk="1" hangingPunct="1"/>
            <a:r>
              <a:rPr lang="nl-NL" sz="2400" dirty="0" smtClean="0">
                <a:solidFill>
                  <a:srgbClr val="0D1F74"/>
                </a:solidFill>
              </a:rPr>
              <a:t>Met </a:t>
            </a:r>
            <a:r>
              <a:rPr lang="nl-NL" sz="2400" dirty="0">
                <a:solidFill>
                  <a:srgbClr val="0D1F74"/>
                </a:solidFill>
              </a:rPr>
              <a:t>name uitgevoerd door Levenseindekliniek (48/60)</a:t>
            </a:r>
          </a:p>
          <a:p>
            <a:pPr eaLnBrk="1" hangingPunct="1"/>
            <a:r>
              <a:rPr lang="nl-NL" sz="2400" dirty="0">
                <a:solidFill>
                  <a:srgbClr val="0D1F74"/>
                </a:solidFill>
              </a:rPr>
              <a:t>Maar: problemen met ‘uitzichtloos’</a:t>
            </a:r>
          </a:p>
          <a:p>
            <a:pPr eaLnBrk="1" hangingPunct="1"/>
            <a:r>
              <a:rPr lang="nl-NL" sz="2400" dirty="0">
                <a:solidFill>
                  <a:srgbClr val="0D1F74"/>
                </a:solidFill>
              </a:rPr>
              <a:t>‘Redelijke alternatieven’</a:t>
            </a:r>
          </a:p>
          <a:p>
            <a:pPr eaLnBrk="1" hangingPunct="1"/>
            <a:r>
              <a:rPr lang="nl-NL" sz="2400" dirty="0">
                <a:solidFill>
                  <a:srgbClr val="0D1F74"/>
                </a:solidFill>
              </a:rPr>
              <a:t>‘Ondraaglijkheid van het lijden’</a:t>
            </a:r>
          </a:p>
          <a:p>
            <a:pPr eaLnBrk="1" hangingPunct="1"/>
            <a:r>
              <a:rPr lang="nl-NL" sz="2400" dirty="0">
                <a:solidFill>
                  <a:srgbClr val="0D1F74"/>
                </a:solidFill>
              </a:rPr>
              <a:t>‘Vrijwillig, weloverwogen verzoek’: is de doodswens geen symptoom van de ziekte?</a:t>
            </a:r>
          </a:p>
        </p:txBody>
      </p:sp>
    </p:spTree>
    <p:extLst>
      <p:ext uri="{BB962C8B-B14F-4D97-AF65-F5344CB8AC3E}">
        <p14:creationId xmlns:p14="http://schemas.microsoft.com/office/powerpoint/2010/main" val="17868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6705600" cy="609600"/>
          </a:xfrm>
        </p:spPr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 descr="Schermopname">
            <a:extLst>
              <a:ext uri="{FF2B5EF4-FFF2-40B4-BE49-F238E27FC236}">
                <a16:creationId xmlns="" xmlns:a16="http://schemas.microsoft.com/office/drawing/2014/main" id="{727A9252-A45D-45BC-AF5E-1ED559F7F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" y="241792"/>
            <a:ext cx="7047300" cy="2251104"/>
          </a:xfrm>
        </p:spPr>
      </p:pic>
      <p:pic>
        <p:nvPicPr>
          <p:cNvPr id="7" name="Afbeelding 6" descr="Schermopname">
            <a:extLst>
              <a:ext uri="{FF2B5EF4-FFF2-40B4-BE49-F238E27FC236}">
                <a16:creationId xmlns="" xmlns:a16="http://schemas.microsoft.com/office/drawing/2014/main" id="{225B693D-3E8A-483E-A281-918EED69D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13520"/>
            <a:ext cx="8468907" cy="2010056"/>
          </a:xfrm>
          <a:prstGeom prst="rect">
            <a:avLst/>
          </a:prstGeom>
        </p:spPr>
      </p:pic>
      <p:pic>
        <p:nvPicPr>
          <p:cNvPr id="9" name="Afbeelding 8" descr="Schermopname">
            <a:extLst>
              <a:ext uri="{FF2B5EF4-FFF2-40B4-BE49-F238E27FC236}">
                <a16:creationId xmlns="" xmlns:a16="http://schemas.microsoft.com/office/drawing/2014/main" id="{F83AB09D-5A3A-4CD1-9F76-F43887A12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" y="2524355"/>
            <a:ext cx="7287642" cy="2838846"/>
          </a:xfrm>
          <a:prstGeom prst="rect">
            <a:avLst/>
          </a:prstGeom>
        </p:spPr>
      </p:pic>
      <p:pic>
        <p:nvPicPr>
          <p:cNvPr id="11" name="Afbeelding 10" descr="Schermopname">
            <a:extLst>
              <a:ext uri="{FF2B5EF4-FFF2-40B4-BE49-F238E27FC236}">
                <a16:creationId xmlns="" xmlns:a16="http://schemas.microsoft.com/office/drawing/2014/main" id="{F48DB90B-6630-4C4B-80A6-9CF05AECF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6" y="4941168"/>
            <a:ext cx="8166220" cy="1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6705600" cy="609600"/>
          </a:xfrm>
        </p:spPr>
        <p:txBody>
          <a:bodyPr/>
          <a:lstStyle/>
          <a:p>
            <a:r>
              <a:rPr lang="nl-NL" dirty="0"/>
              <a:t>Conclusie:</a:t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44252" y="2132856"/>
            <a:ext cx="8655496" cy="4038600"/>
          </a:xfrm>
        </p:spPr>
        <p:txBody>
          <a:bodyPr/>
          <a:lstStyle/>
          <a:p>
            <a:r>
              <a:rPr lang="nl-NL" dirty="0"/>
              <a:t>Patiënten met een psychiatrische aandoening kunnen onder de euthanasiewet vallen: extra behoedzaamheid vereist </a:t>
            </a:r>
          </a:p>
          <a:p>
            <a:r>
              <a:rPr lang="nl-NL" dirty="0"/>
              <a:t>Kan de doodswens van de patiënt worden gezien als een vrijwillig en weloverwogen verzoek of als een uiting van de ziekte?</a:t>
            </a:r>
          </a:p>
          <a:p>
            <a:r>
              <a:rPr lang="nl-NL" dirty="0"/>
              <a:t>Is vastgesteld dat een redelijk alternatief ontbreekt?</a:t>
            </a:r>
          </a:p>
          <a:p>
            <a:r>
              <a:rPr lang="nl-NL" dirty="0"/>
              <a:t>Is vastgesteld dat de situatie uitzichtloos is?</a:t>
            </a:r>
          </a:p>
          <a:p>
            <a:r>
              <a:rPr lang="nl-NL" dirty="0"/>
              <a:t>Is naast de consulent een onafhankelijk psychiater geraadpleegd of is de consulent zelf psychiater?</a:t>
            </a:r>
          </a:p>
        </p:txBody>
      </p:sp>
    </p:spTree>
    <p:extLst>
      <p:ext uri="{BB962C8B-B14F-4D97-AF65-F5344CB8AC3E}">
        <p14:creationId xmlns:p14="http://schemas.microsoft.com/office/powerpoint/2010/main" val="15399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005064"/>
            <a:ext cx="7772400" cy="889000"/>
          </a:xfrm>
        </p:spPr>
        <p:txBody>
          <a:bodyPr/>
          <a:lstStyle/>
          <a:p>
            <a:pPr eaLnBrk="1" hangingPunct="1"/>
            <a:r>
              <a:rPr lang="en-US" altLang="en-US" sz="3600" dirty="0" err="1"/>
              <a:t>Weloverwogen</a:t>
            </a:r>
            <a:r>
              <a:rPr lang="en-US" altLang="en-US" sz="3600" dirty="0"/>
              <a:t> of </a:t>
            </a:r>
            <a:r>
              <a:rPr lang="en-US" altLang="en-US" sz="3600" dirty="0" err="1"/>
              <a:t>niet</a:t>
            </a:r>
            <a:r>
              <a:rPr lang="en-US" altLang="en-US" sz="3600" dirty="0"/>
              <a:t>?</a:t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nl-NL" altLang="en-US" sz="1800" dirty="0"/>
              <a:t>Dilemma’s bij euthanasiewens oudere psychiatrische patiënten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nl-NL" altLang="en-US" sz="1800" dirty="0" err="1"/>
              <a:t>Ista</a:t>
            </a:r>
            <a:r>
              <a:rPr lang="nl-NL" altLang="en-US" sz="1800" dirty="0"/>
              <a:t> Bogers, Gert van Dijk</a:t>
            </a:r>
            <a:r>
              <a:rPr lang="nl-NL" altLang="en-US" sz="2800" dirty="0"/>
              <a:t/>
            </a:r>
            <a:br>
              <a:rPr lang="nl-NL" altLang="en-US" sz="2800" dirty="0"/>
            </a:br>
            <a:r>
              <a:rPr lang="nl-NL" altLang="en-US" sz="2800" dirty="0"/>
              <a:t/>
            </a:r>
            <a:br>
              <a:rPr lang="nl-NL" altLang="en-US" sz="2800" dirty="0"/>
            </a:br>
            <a:r>
              <a:rPr lang="nl-NL" altLang="en-US" sz="2800" dirty="0"/>
              <a:t>16 november 2017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682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Tru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  <p:tag name="INCLUDESESSION" val="True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D_1636_cID_601_licht-donkerblauw_nederlands">
  <a:themeElements>
    <a:clrScheme name="">
      <a:dk1>
        <a:srgbClr val="0C2074"/>
      </a:dk1>
      <a:lt1>
        <a:srgbClr val="7DCFE2"/>
      </a:lt1>
      <a:dk2>
        <a:srgbClr val="FFFFFF"/>
      </a:dk2>
      <a:lt2>
        <a:srgbClr val="000000"/>
      </a:lt2>
      <a:accent1>
        <a:srgbClr val="4B78B5"/>
      </a:accent1>
      <a:accent2>
        <a:srgbClr val="E0DC24"/>
      </a:accent2>
      <a:accent3>
        <a:srgbClr val="BFE4EE"/>
      </a:accent3>
      <a:accent4>
        <a:srgbClr val="091A62"/>
      </a:accent4>
      <a:accent5>
        <a:srgbClr val="B1BED7"/>
      </a:accent5>
      <a:accent6>
        <a:srgbClr val="CBC720"/>
      </a:accent6>
      <a:hlink>
        <a:srgbClr val="1CB01C"/>
      </a:hlink>
      <a:folHlink>
        <a:srgbClr val="DC2424"/>
      </a:folHlink>
    </a:clrScheme>
    <a:fontScheme name="mID_1636_cID_601_licht-donkerblauw_neder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 smtClean="0">
            <a:ln>
              <a:noFill/>
            </a:ln>
            <a:solidFill>
              <a:srgbClr val="0D1F7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 smtClean="0">
            <a:ln>
              <a:noFill/>
            </a:ln>
            <a:solidFill>
              <a:srgbClr val="0D1F7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D_1636_cID_601_licht-donkerblauw_nederlan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D_1636_cID_601_licht-donkerblauw_nederlan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D_1636_cID_601_licht-donkerblauw_nederlan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D_1636_cID_601_licht-donkerblauw_nederlan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D_1636_cID_601_licht-donkerblauw_nederlan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D_1636_cID_601_licht-donkerblauw_nederlan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D_1636_cID_601_licht-donkerblauw_nederlan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D_1636_cID_601_licht-donkerblauw_nederlan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D_1636_cID_601_licht-donkerblauw_nederlan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D_1636_cID_601_licht-donkerblauw_nederlan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D_1636_cID_601_licht-donkerblauw_nederlan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D_1636_cID_601_licht-donkerblauw_nederlan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slides">
  <a:themeElements>
    <a:clrScheme name="Aangepast 1">
      <a:dk1>
        <a:srgbClr val="002857"/>
      </a:dk1>
      <a:lt1>
        <a:sysClr val="window" lastClr="FFFFFF"/>
      </a:lt1>
      <a:dk2>
        <a:srgbClr val="002857"/>
      </a:dk2>
      <a:lt2>
        <a:srgbClr val="FFFFFF"/>
      </a:lt2>
      <a:accent1>
        <a:srgbClr val="0068BD"/>
      </a:accent1>
      <a:accent2>
        <a:srgbClr val="002857"/>
      </a:accent2>
      <a:accent3>
        <a:srgbClr val="42B7A6"/>
      </a:accent3>
      <a:accent4>
        <a:srgbClr val="F67F19"/>
      </a:accent4>
      <a:accent5>
        <a:srgbClr val="C93883"/>
      </a:accent5>
      <a:accent6>
        <a:srgbClr val="80379B"/>
      </a:accent6>
      <a:hlink>
        <a:srgbClr val="0068BD"/>
      </a:hlink>
      <a:folHlink>
        <a:srgbClr val="CAE9FA"/>
      </a:folHlink>
    </a:clrScheme>
    <a:fontScheme name="Aangepast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6350">
          <a:solidFill>
            <a:schemeClr val="bg1"/>
          </a:solidFill>
        </a:ln>
      </a:spPr>
      <a:bodyPr rtlCol="0" anchor="ctr"/>
      <a:lstStyle>
        <a:defPPr algn="ctr">
          <a:defRPr sz="1400" dirty="0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NMG_Sjabloon Powerpoint Presentatie DEF">
  <a:themeElements>
    <a:clrScheme name="Kleuren KNMG">
      <a:dk1>
        <a:srgbClr val="20221D"/>
      </a:dk1>
      <a:lt1>
        <a:sysClr val="window" lastClr="FFFFFF"/>
      </a:lt1>
      <a:dk2>
        <a:srgbClr val="20221D"/>
      </a:dk2>
      <a:lt2>
        <a:srgbClr val="FFFFFF"/>
      </a:lt2>
      <a:accent1>
        <a:srgbClr val="00B4BC"/>
      </a:accent1>
      <a:accent2>
        <a:srgbClr val="797B78"/>
      </a:accent2>
      <a:accent3>
        <a:srgbClr val="00B4BC"/>
      </a:accent3>
      <a:accent4>
        <a:srgbClr val="797B78"/>
      </a:accent4>
      <a:accent5>
        <a:srgbClr val="00B4BC"/>
      </a:accent5>
      <a:accent6>
        <a:srgbClr val="000000"/>
      </a:accent6>
      <a:hlink>
        <a:srgbClr val="20221D"/>
      </a:hlink>
      <a:folHlink>
        <a:srgbClr val="20221D"/>
      </a:folHlink>
    </a:clrScheme>
    <a:fontScheme name="Lettertypen KNM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Basis PP breedbeeld NL.potx" id="{CD9D1325-1207-4306-91ED-8B184DC4C9B8}" vid="{67226F30-B756-4DA4-8064-50B7FA480318}"/>
    </a:ext>
  </a:ext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11454</TotalTime>
  <Words>159</Words>
  <Application>Microsoft Office PowerPoint</Application>
  <PresentationFormat>Diavoorstelling (4:3)</PresentationFormat>
  <Paragraphs>25</Paragraphs>
  <Slides>8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Century Gothic</vt:lpstr>
      <vt:lpstr>Wingdings</vt:lpstr>
      <vt:lpstr>Arial</vt:lpstr>
      <vt:lpstr>mID_1636_cID_601_licht-donkerblauw_nederlands</vt:lpstr>
      <vt:lpstr>Titelslides</vt:lpstr>
      <vt:lpstr>KNMG_Sjabloon Powerpoint Presentatie DEF</vt:lpstr>
      <vt:lpstr>think-cell Slide</vt:lpstr>
      <vt:lpstr>Weloverwogen of niet?  Dilemma’s bij euthanasiewens oudere psychiatrische patiënten   Ista Bogers, Gert van Dijk  16 november 2017   </vt:lpstr>
      <vt:lpstr>De euthanasiewet</vt:lpstr>
      <vt:lpstr>PowerPoint-presentatie</vt:lpstr>
      <vt:lpstr>PowerPoint-presentatie</vt:lpstr>
      <vt:lpstr>Euthanasie in de psychiatrie</vt:lpstr>
      <vt:lpstr> </vt:lpstr>
      <vt:lpstr>Conclusie: </vt:lpstr>
      <vt:lpstr>Weloverwogen of niet?  Dilemma’s bij euthanasiewens oudere psychiatrische patiënten   Ista Bogers, Gert van Dijk  16 november 2017   </vt:lpstr>
    </vt:vector>
  </TitlesOfParts>
  <Company>Erasmus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Medische ethiek: wormen in Naarden?</dc:title>
  <dc:creator>MGZ-user</dc:creator>
  <cp:lastModifiedBy>Lonneke Arnold</cp:lastModifiedBy>
  <cp:revision>367</cp:revision>
  <dcterms:created xsi:type="dcterms:W3CDTF">2006-11-24T12:41:28Z</dcterms:created>
  <dcterms:modified xsi:type="dcterms:W3CDTF">2017-11-22T09:28:28Z</dcterms:modified>
</cp:coreProperties>
</file>